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1"/>
  </p:sldMasterIdLst>
  <p:notesMasterIdLst>
    <p:notesMasterId r:id="rId12"/>
  </p:notesMasterIdLst>
  <p:handoutMasterIdLst>
    <p:handoutMasterId r:id="rId13"/>
  </p:handoutMasterIdLst>
  <p:sldIdLst>
    <p:sldId id="363" r:id="rId2"/>
    <p:sldId id="256" r:id="rId3"/>
    <p:sldId id="322" r:id="rId4"/>
    <p:sldId id="336" r:id="rId5"/>
    <p:sldId id="350" r:id="rId6"/>
    <p:sldId id="366" r:id="rId7"/>
    <p:sldId id="368" r:id="rId8"/>
    <p:sldId id="367" r:id="rId9"/>
    <p:sldId id="324" r:id="rId10"/>
    <p:sldId id="3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568"/>
    <a:srgbClr val="C23E09"/>
    <a:srgbClr val="C06D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3"/>
    <p:restoredTop sz="95416"/>
  </p:normalViewPr>
  <p:slideViewPr>
    <p:cSldViewPr snapToGrid="0" snapToObjects="1" showGuides="1">
      <p:cViewPr varScale="1">
        <p:scale>
          <a:sx n="72" d="100"/>
          <a:sy n="72" d="100"/>
        </p:scale>
        <p:origin x="232" y="624"/>
      </p:cViewPr>
      <p:guideLst>
        <p:guide orient="horz" pos="792"/>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9E0945-DEF8-A041-842E-35CFCEEBD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62D553-9540-E04D-B6C2-A5093E160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92F64-12E2-4F49-A138-D458284841CD}" type="datetimeFigureOut">
              <a:rPr lang="en-US" smtClean="0"/>
              <a:t>3/18/25</a:t>
            </a:fld>
            <a:endParaRPr lang="en-US"/>
          </a:p>
        </p:txBody>
      </p:sp>
      <p:sp>
        <p:nvSpPr>
          <p:cNvPr id="4" name="Footer Placeholder 3">
            <a:extLst>
              <a:ext uri="{FF2B5EF4-FFF2-40B4-BE49-F238E27FC236}">
                <a16:creationId xmlns:a16="http://schemas.microsoft.com/office/drawing/2014/main" id="{7B6AB44C-7FBB-F24D-A345-48AE1A1814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5A79FA-B3E2-2D44-A746-74E5855460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A45878-582F-E243-909C-299B97E85CF4}" type="slidenum">
              <a:rPr lang="en-US" smtClean="0"/>
              <a:t>‹#›</a:t>
            </a:fld>
            <a:endParaRPr lang="en-US"/>
          </a:p>
        </p:txBody>
      </p:sp>
    </p:spTree>
    <p:extLst>
      <p:ext uri="{BB962C8B-B14F-4D97-AF65-F5344CB8AC3E}">
        <p14:creationId xmlns:p14="http://schemas.microsoft.com/office/powerpoint/2010/main" val="615562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27B19-3CC2-154E-B93C-71545659D5F0}" type="datetimeFigureOut">
              <a:rPr lang="en-US" smtClean="0"/>
              <a:t>3/18/25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2AF20-9126-1E4F-8C42-3894911DAF69}" type="slidenum">
              <a:rPr lang="en-US" smtClean="0"/>
              <a:t>‹#›</a:t>
            </a:fld>
            <a:endParaRPr lang="en-US"/>
          </a:p>
        </p:txBody>
      </p:sp>
    </p:spTree>
    <p:extLst>
      <p:ext uri="{BB962C8B-B14F-4D97-AF65-F5344CB8AC3E}">
        <p14:creationId xmlns:p14="http://schemas.microsoft.com/office/powerpoint/2010/main" val="2517088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1</a:t>
            </a:fld>
            <a:endParaRPr lang="en-US"/>
          </a:p>
        </p:txBody>
      </p:sp>
    </p:spTree>
    <p:extLst>
      <p:ext uri="{BB962C8B-B14F-4D97-AF65-F5344CB8AC3E}">
        <p14:creationId xmlns:p14="http://schemas.microsoft.com/office/powerpoint/2010/main" val="42190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10</a:t>
            </a:fld>
            <a:endParaRPr lang="en-US"/>
          </a:p>
        </p:txBody>
      </p:sp>
    </p:spTree>
    <p:extLst>
      <p:ext uri="{BB962C8B-B14F-4D97-AF65-F5344CB8AC3E}">
        <p14:creationId xmlns:p14="http://schemas.microsoft.com/office/powerpoint/2010/main" val="2211568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2</a:t>
            </a:fld>
            <a:endParaRPr lang="en-US"/>
          </a:p>
        </p:txBody>
      </p:sp>
    </p:spTree>
    <p:extLst>
      <p:ext uri="{BB962C8B-B14F-4D97-AF65-F5344CB8AC3E}">
        <p14:creationId xmlns:p14="http://schemas.microsoft.com/office/powerpoint/2010/main" val="129619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3</a:t>
            </a:fld>
            <a:endParaRPr lang="en-US"/>
          </a:p>
        </p:txBody>
      </p:sp>
    </p:spTree>
    <p:extLst>
      <p:ext uri="{BB962C8B-B14F-4D97-AF65-F5344CB8AC3E}">
        <p14:creationId xmlns:p14="http://schemas.microsoft.com/office/powerpoint/2010/main" val="316286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4</a:t>
            </a:fld>
            <a:endParaRPr lang="en-US"/>
          </a:p>
        </p:txBody>
      </p:sp>
    </p:spTree>
    <p:extLst>
      <p:ext uri="{BB962C8B-B14F-4D97-AF65-F5344CB8AC3E}">
        <p14:creationId xmlns:p14="http://schemas.microsoft.com/office/powerpoint/2010/main" val="88118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5</a:t>
            </a:fld>
            <a:endParaRPr lang="en-US"/>
          </a:p>
        </p:txBody>
      </p:sp>
    </p:spTree>
    <p:extLst>
      <p:ext uri="{BB962C8B-B14F-4D97-AF65-F5344CB8AC3E}">
        <p14:creationId xmlns:p14="http://schemas.microsoft.com/office/powerpoint/2010/main" val="110846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6</a:t>
            </a:fld>
            <a:endParaRPr lang="en-US"/>
          </a:p>
        </p:txBody>
      </p:sp>
    </p:spTree>
    <p:extLst>
      <p:ext uri="{BB962C8B-B14F-4D97-AF65-F5344CB8AC3E}">
        <p14:creationId xmlns:p14="http://schemas.microsoft.com/office/powerpoint/2010/main" val="308356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7</a:t>
            </a:fld>
            <a:endParaRPr lang="en-US"/>
          </a:p>
        </p:txBody>
      </p:sp>
    </p:spTree>
    <p:extLst>
      <p:ext uri="{BB962C8B-B14F-4D97-AF65-F5344CB8AC3E}">
        <p14:creationId xmlns:p14="http://schemas.microsoft.com/office/powerpoint/2010/main" val="210230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02AF20-9126-1E4F-8C42-3894911DAF69}" type="slidenum">
              <a:rPr lang="en-US" smtClean="0"/>
              <a:t>8</a:t>
            </a:fld>
            <a:endParaRPr lang="en-US"/>
          </a:p>
        </p:txBody>
      </p:sp>
    </p:spTree>
    <p:extLst>
      <p:ext uri="{BB962C8B-B14F-4D97-AF65-F5344CB8AC3E}">
        <p14:creationId xmlns:p14="http://schemas.microsoft.com/office/powerpoint/2010/main" val="68313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02AF20-9126-1E4F-8C42-3894911DAF69}" type="slidenum">
              <a:rPr lang="en-US" smtClean="0"/>
              <a:t>9</a:t>
            </a:fld>
            <a:endParaRPr lang="en-US"/>
          </a:p>
        </p:txBody>
      </p:sp>
    </p:spTree>
    <p:extLst>
      <p:ext uri="{BB962C8B-B14F-4D97-AF65-F5344CB8AC3E}">
        <p14:creationId xmlns:p14="http://schemas.microsoft.com/office/powerpoint/2010/main" val="347136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6623-ECAB-FA47-B1CF-60BA55C80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6F44B1-CAB6-5E44-81AD-1B2AABD1FC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3DAD1-4158-714B-94B4-0B3B3FB80F99}"/>
              </a:ext>
            </a:extLst>
          </p:cNvPr>
          <p:cNvSpPr>
            <a:spLocks noGrp="1"/>
          </p:cNvSpPr>
          <p:nvPr>
            <p:ph type="dt" sz="half" idx="10"/>
          </p:nvPr>
        </p:nvSpPr>
        <p:spPr/>
        <p:txBody>
          <a:bodyPr/>
          <a:lstStyle/>
          <a:p>
            <a:fld id="{DE5F0B0F-3746-E14B-88FB-C964FA82120B}" type="datetime1">
              <a:rPr lang="en-US" smtClean="0"/>
              <a:t>3/18/25</a:t>
            </a:fld>
            <a:endParaRPr lang="en-US"/>
          </a:p>
        </p:txBody>
      </p:sp>
      <p:sp>
        <p:nvSpPr>
          <p:cNvPr id="5" name="Footer Placeholder 4">
            <a:extLst>
              <a:ext uri="{FF2B5EF4-FFF2-40B4-BE49-F238E27FC236}">
                <a16:creationId xmlns:a16="http://schemas.microsoft.com/office/drawing/2014/main" id="{292D3E93-A423-104E-9764-27FF46247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123C6-747E-5544-9DD8-D80F513ECF69}"/>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85693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AC80-8737-C543-94FD-FBC75202B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9DEA8-914C-E34A-B336-9E7241C13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7115F-A9C3-3740-9FF7-8263DCE8ABF7}"/>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5" name="Footer Placeholder 4">
            <a:extLst>
              <a:ext uri="{FF2B5EF4-FFF2-40B4-BE49-F238E27FC236}">
                <a16:creationId xmlns:a16="http://schemas.microsoft.com/office/drawing/2014/main" id="{F1234344-38AC-364E-8B9C-94FAFE357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DB6D3-CE00-D84A-8F49-82FC9BF3CD08}"/>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2063382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9F431-575B-F04D-A6EC-F25E16DA2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9811A-F2B6-7D4D-9830-E759089FE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F20C9-5E65-B041-8361-60DE0DA644D8}"/>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5" name="Footer Placeholder 4">
            <a:extLst>
              <a:ext uri="{FF2B5EF4-FFF2-40B4-BE49-F238E27FC236}">
                <a16:creationId xmlns:a16="http://schemas.microsoft.com/office/drawing/2014/main" id="{8F7B1FAF-3DA9-9042-B595-83B153BBE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D0C7-1D58-A34A-9B66-00F709812597}"/>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143852554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B444-22E4-DF40-AD5B-191642B53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0EA96-A3DB-B44E-8935-4A8C095C5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8FAB4-FC54-CB4C-9AB8-0930252003E9}"/>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5" name="Footer Placeholder 4">
            <a:extLst>
              <a:ext uri="{FF2B5EF4-FFF2-40B4-BE49-F238E27FC236}">
                <a16:creationId xmlns:a16="http://schemas.microsoft.com/office/drawing/2014/main" id="{EFA8DE5C-54B4-2343-AD64-3F66E996D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16996-102A-B34D-AF77-355C64CBBAA0}"/>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33445278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3286-4DFB-DA4E-BB77-7612D0363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064AE-4D9B-F04F-A507-8E8E575FA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6D5A6-5B2E-F249-B729-7BAD32AE8DC4}"/>
              </a:ext>
            </a:extLst>
          </p:cNvPr>
          <p:cNvSpPr>
            <a:spLocks noGrp="1"/>
          </p:cNvSpPr>
          <p:nvPr>
            <p:ph type="dt" sz="half" idx="10"/>
          </p:nvPr>
        </p:nvSpPr>
        <p:spPr/>
        <p:txBody>
          <a:bodyPr/>
          <a:lstStyle/>
          <a:p>
            <a:fld id="{B90944CA-AB22-0A47-B39F-7B4FBABF3069}" type="datetime1">
              <a:rPr lang="en-US" smtClean="0"/>
              <a:t>3/18/25</a:t>
            </a:fld>
            <a:endParaRPr lang="en-US"/>
          </a:p>
        </p:txBody>
      </p:sp>
      <p:sp>
        <p:nvSpPr>
          <p:cNvPr id="5" name="Footer Placeholder 4">
            <a:extLst>
              <a:ext uri="{FF2B5EF4-FFF2-40B4-BE49-F238E27FC236}">
                <a16:creationId xmlns:a16="http://schemas.microsoft.com/office/drawing/2014/main" id="{32261FE2-F4B4-B24F-A15D-D36837C4E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F1A5C-5D6B-A448-A4B1-8FC1CB653956}"/>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48477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CD01-9BA3-F044-B85F-24430013C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6EC7F-0080-1344-8E33-C5851A7E24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50361C-A0EF-A847-957B-D2667A4D6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F3755-1730-A148-B264-057B1438B62B}"/>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6" name="Footer Placeholder 5">
            <a:extLst>
              <a:ext uri="{FF2B5EF4-FFF2-40B4-BE49-F238E27FC236}">
                <a16:creationId xmlns:a16="http://schemas.microsoft.com/office/drawing/2014/main" id="{1156C62A-45BD-1A4D-90FF-BE4B7A5116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86DCE-1C1B-BE47-9790-F59AE5E5236F}"/>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7380332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80E2-C7D0-024D-8672-E801A5063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704FA9-489C-CA46-AC83-852962A30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5FAB4C-0C5E-9248-949B-598ADD66D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DCEB2-EBAC-0745-B6D5-0A9EB98CC6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19888-4391-D149-A1CC-89E278A98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878A8-A7BD-A745-9849-E0B6B70221EF}"/>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8" name="Footer Placeholder 7">
            <a:extLst>
              <a:ext uri="{FF2B5EF4-FFF2-40B4-BE49-F238E27FC236}">
                <a16:creationId xmlns:a16="http://schemas.microsoft.com/office/drawing/2014/main" id="{927B9758-45D0-8D42-B4B0-46A8101212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FAC90-0B67-7D4C-8692-85E7C5E4FC88}"/>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417426211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48F2-235D-864D-93E3-743955C37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2D84F-AD3E-9C47-8490-42434230A9EE}"/>
              </a:ext>
            </a:extLst>
          </p:cNvPr>
          <p:cNvSpPr>
            <a:spLocks noGrp="1"/>
          </p:cNvSpPr>
          <p:nvPr>
            <p:ph type="dt" sz="half" idx="10"/>
          </p:nvPr>
        </p:nvSpPr>
        <p:spPr/>
        <p:txBody>
          <a:bodyPr/>
          <a:lstStyle/>
          <a:p>
            <a:fld id="{317C82AD-B7F2-1D4E-BBBB-6E4429BBA9E6}" type="datetime1">
              <a:rPr lang="en-US" smtClean="0"/>
              <a:t>3/18/25</a:t>
            </a:fld>
            <a:endParaRPr lang="en-US"/>
          </a:p>
        </p:txBody>
      </p:sp>
      <p:sp>
        <p:nvSpPr>
          <p:cNvPr id="4" name="Footer Placeholder 3">
            <a:extLst>
              <a:ext uri="{FF2B5EF4-FFF2-40B4-BE49-F238E27FC236}">
                <a16:creationId xmlns:a16="http://schemas.microsoft.com/office/drawing/2014/main" id="{EAA05C7D-14F2-4A47-B510-ADB358512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09B43D-54B7-0041-AE5C-D010B8F46BEE}"/>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68143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4AB24-6404-A343-88A5-45BAA0EB5611}"/>
              </a:ext>
            </a:extLst>
          </p:cNvPr>
          <p:cNvSpPr>
            <a:spLocks noGrp="1"/>
          </p:cNvSpPr>
          <p:nvPr>
            <p:ph type="dt" sz="half" idx="10"/>
          </p:nvPr>
        </p:nvSpPr>
        <p:spPr/>
        <p:txBody>
          <a:bodyPr/>
          <a:lstStyle/>
          <a:p>
            <a:fld id="{A39A2E39-44D3-D943-9D46-88D57E93E50D}" type="datetime1">
              <a:rPr lang="en-US" smtClean="0"/>
              <a:t>3/18/25</a:t>
            </a:fld>
            <a:endParaRPr lang="en-US"/>
          </a:p>
        </p:txBody>
      </p:sp>
      <p:sp>
        <p:nvSpPr>
          <p:cNvPr id="3" name="Footer Placeholder 2">
            <a:extLst>
              <a:ext uri="{FF2B5EF4-FFF2-40B4-BE49-F238E27FC236}">
                <a16:creationId xmlns:a16="http://schemas.microsoft.com/office/drawing/2014/main" id="{7C921366-E5EF-5641-85CE-3B0D8395CA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9DF8AC-B15A-9943-A8B4-6F2EC00C6EE1}"/>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202214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4B71-2BDC-634F-9419-17BC21432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C461B3-C0A2-B543-BF73-68146B4EF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6F21C-7D88-9046-9416-079F41FE2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DF2A5-CE2B-554B-A705-5EEB21C1CEC4}"/>
              </a:ext>
            </a:extLst>
          </p:cNvPr>
          <p:cNvSpPr>
            <a:spLocks noGrp="1"/>
          </p:cNvSpPr>
          <p:nvPr>
            <p:ph type="dt" sz="half" idx="10"/>
          </p:nvPr>
        </p:nvSpPr>
        <p:spPr/>
        <p:txBody>
          <a:bodyPr/>
          <a:lstStyle/>
          <a:p>
            <a:fld id="{22A82101-2B3F-FB43-8E0A-B247936DDB42}" type="datetime1">
              <a:rPr lang="en-US" smtClean="0"/>
              <a:t>3/18/25</a:t>
            </a:fld>
            <a:endParaRPr lang="en-US"/>
          </a:p>
        </p:txBody>
      </p:sp>
      <p:sp>
        <p:nvSpPr>
          <p:cNvPr id="6" name="Footer Placeholder 5">
            <a:extLst>
              <a:ext uri="{FF2B5EF4-FFF2-40B4-BE49-F238E27FC236}">
                <a16:creationId xmlns:a16="http://schemas.microsoft.com/office/drawing/2014/main" id="{0C0EA399-8A5B-1D4C-AA2E-4F9D9302A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B462F-38F0-2E41-A1C3-5E989D252B1C}"/>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339790866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9301-758E-5548-9F6C-9A31EF48F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3A3F0-76AC-1A4D-9634-7B616557E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CA2013-293F-914C-9DAC-07F767634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210BC-960C-914F-8C85-3E34453740E8}"/>
              </a:ext>
            </a:extLst>
          </p:cNvPr>
          <p:cNvSpPr>
            <a:spLocks noGrp="1"/>
          </p:cNvSpPr>
          <p:nvPr>
            <p:ph type="dt" sz="half" idx="10"/>
          </p:nvPr>
        </p:nvSpPr>
        <p:spPr/>
        <p:txBody>
          <a:bodyPr/>
          <a:lstStyle/>
          <a:p>
            <a:fld id="{3A80EE3B-8DFC-C14E-B774-51AEA3122BB1}" type="datetime1">
              <a:rPr lang="en-US" smtClean="0"/>
              <a:t>3/18/25</a:t>
            </a:fld>
            <a:endParaRPr lang="en-US"/>
          </a:p>
        </p:txBody>
      </p:sp>
      <p:sp>
        <p:nvSpPr>
          <p:cNvPr id="6" name="Footer Placeholder 5">
            <a:extLst>
              <a:ext uri="{FF2B5EF4-FFF2-40B4-BE49-F238E27FC236}">
                <a16:creationId xmlns:a16="http://schemas.microsoft.com/office/drawing/2014/main" id="{7A13C6B6-094B-7048-88DC-8DE5FB805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5BBAA-427E-744F-B7C1-1603F9E15357}"/>
              </a:ext>
            </a:extLst>
          </p:cNvPr>
          <p:cNvSpPr>
            <a:spLocks noGrp="1"/>
          </p:cNvSpPr>
          <p:nvPr>
            <p:ph type="sldNum" sz="quarter" idx="12"/>
          </p:nvPr>
        </p:nvSpPr>
        <p:spPr/>
        <p:txBody>
          <a:bodyPr/>
          <a:lstStyle/>
          <a:p>
            <a:fld id="{B4B9042A-2FA1-9948-A610-223726185B05}" type="slidenum">
              <a:rPr lang="en-US" smtClean="0"/>
              <a:t>‹#›</a:t>
            </a:fld>
            <a:endParaRPr lang="en-US"/>
          </a:p>
        </p:txBody>
      </p:sp>
    </p:spTree>
    <p:extLst>
      <p:ext uri="{BB962C8B-B14F-4D97-AF65-F5344CB8AC3E}">
        <p14:creationId xmlns:p14="http://schemas.microsoft.com/office/powerpoint/2010/main" val="56455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1E680C-FF91-A84B-A77E-3D9558A7F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B219C2-A6AE-D14B-B4FA-3CD213DC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1711D-7AC2-CE49-9E58-03CA9D562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82101-2B3F-FB43-8E0A-B247936DDB42}" type="datetime1">
              <a:rPr lang="en-US" smtClean="0"/>
              <a:t>3/18/25</a:t>
            </a:fld>
            <a:endParaRPr lang="en-US"/>
          </a:p>
        </p:txBody>
      </p:sp>
      <p:sp>
        <p:nvSpPr>
          <p:cNvPr id="5" name="Footer Placeholder 4">
            <a:extLst>
              <a:ext uri="{FF2B5EF4-FFF2-40B4-BE49-F238E27FC236}">
                <a16:creationId xmlns:a16="http://schemas.microsoft.com/office/drawing/2014/main" id="{671E0D34-9762-0144-BFFC-C6088D43D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74ADF9-1D0C-0848-8EE4-D67D0676D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9042A-2FA1-9948-A610-223726185B05}" type="slidenum">
              <a:rPr lang="en-US" smtClean="0"/>
              <a:t>‹#›</a:t>
            </a:fld>
            <a:endParaRPr lang="en-US"/>
          </a:p>
        </p:txBody>
      </p:sp>
    </p:spTree>
    <p:extLst>
      <p:ext uri="{BB962C8B-B14F-4D97-AF65-F5344CB8AC3E}">
        <p14:creationId xmlns:p14="http://schemas.microsoft.com/office/powerpoint/2010/main" val="8304523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lockwise from left: A welcome back students sign, fruit trees blooming on the quad, the head of a sculpure of a dragon made with recycled materials, Center for the Arts with a foreground of daisies, the Ben Lujan Library, the SERPA building with whitle clouds overhead. &#10;&#10;Across the bottom: 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BF005154-B06E-AB4F-BAAC-312562AD5F2E}"/>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450228E2-63D7-A8F1-3043-93C14A3D41E8}"/>
              </a:ext>
            </a:extLst>
          </p:cNvPr>
          <p:cNvSpPr txBox="1">
            <a:spLocks/>
          </p:cNvSpPr>
          <p:nvPr>
            <p:ph type="title" idx="4294967295"/>
          </p:nvPr>
        </p:nvSpPr>
        <p:spPr>
          <a:xfrm>
            <a:off x="3657599" y="-964276"/>
            <a:ext cx="502088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highlight>
                  <a:srgbClr val="FFFF00"/>
                </a:highlight>
                <a:uLnTx/>
                <a:uFillTx/>
                <a:latin typeface="+mn-lt"/>
                <a:ea typeface="+mn-ea"/>
                <a:cs typeface="+mn-cs"/>
              </a:rPr>
              <a:t>Espanola Campus Cover</a:t>
            </a:r>
          </a:p>
        </p:txBody>
      </p:sp>
    </p:spTree>
    <p:extLst>
      <p:ext uri="{BB962C8B-B14F-4D97-AF65-F5344CB8AC3E}">
        <p14:creationId xmlns:p14="http://schemas.microsoft.com/office/powerpoint/2010/main" val="7608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10</a:t>
            </a:fld>
            <a:endParaRPr lang="en-US" sz="2400" dirty="0">
              <a:solidFill>
                <a:schemeClr val="bg2">
                  <a:lumMod val="90000"/>
                </a:schemeClr>
              </a:solidFill>
            </a:endParaRPr>
          </a:p>
        </p:txBody>
      </p:sp>
      <p:sp>
        <p:nvSpPr>
          <p:cNvPr id="12" name="Slide Number Placeholder 14">
            <a:extLst>
              <a:ext uri="{FF2B5EF4-FFF2-40B4-BE49-F238E27FC236}">
                <a16:creationId xmlns:a16="http://schemas.microsoft.com/office/drawing/2014/main" id="{65890594-E15C-6B40-B45F-973D3676DD01}"/>
              </a:ext>
            </a:extLst>
          </p:cNvPr>
          <p:cNvSpPr txBox="1">
            <a:spLocks/>
          </p:cNvSpPr>
          <p:nvPr/>
        </p:nvSpPr>
        <p:spPr>
          <a:xfrm>
            <a:off x="804672" y="5934456"/>
            <a:ext cx="268190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CD269E8-D502-1646-9F71-7A4D8306D6E1}" type="slidenum">
              <a:rPr lang="en-US" sz="2400" smtClean="0"/>
              <a:pPr algn="l"/>
              <a:t>10</a:t>
            </a:fld>
            <a:endParaRPr lang="en-US" sz="2400" dirty="0"/>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DCB1124-F964-244A-BD55-99FA08D6F716}"/>
              </a:ext>
            </a:extLst>
          </p:cNvPr>
          <p:cNvSpPr txBox="1">
            <a:spLocks/>
          </p:cNvSpPr>
          <p:nvPr/>
        </p:nvSpPr>
        <p:spPr>
          <a:xfrm>
            <a:off x="798843" y="2260709"/>
            <a:ext cx="8433258" cy="270771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solidFill>
                  <a:schemeClr val="bg2">
                    <a:lumMod val="50000"/>
                  </a:schemeClr>
                </a:solidFill>
              </a:rPr>
              <a:t>Thank you for joining us today!</a:t>
            </a:r>
          </a:p>
        </p:txBody>
      </p:sp>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19" y="1117710"/>
            <a:ext cx="7639881" cy="1142999"/>
          </a:xfrm>
        </p:spPr>
        <p:txBody>
          <a:bodyPr>
            <a:noAutofit/>
          </a:bodyPr>
          <a:lstStyle/>
          <a:p>
            <a:pPr algn="l"/>
            <a:r>
              <a:rPr lang="en-US" sz="4800" dirty="0">
                <a:solidFill>
                  <a:srgbClr val="204568"/>
                </a:solidFill>
                <a:latin typeface="+mn-lt"/>
              </a:rPr>
              <a:t>Q &amp; A with the Presenters</a:t>
            </a:r>
            <a:endParaRPr lang="en-US" sz="5400" dirty="0">
              <a:solidFill>
                <a:srgbClr val="204568"/>
              </a:solidFill>
              <a:latin typeface="+mn-lt"/>
            </a:endParaRPr>
          </a:p>
        </p:txBody>
      </p:sp>
    </p:spTree>
    <p:extLst>
      <p:ext uri="{BB962C8B-B14F-4D97-AF65-F5344CB8AC3E}">
        <p14:creationId xmlns:p14="http://schemas.microsoft.com/office/powerpoint/2010/main" val="353554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021D24C1-C933-024B-A025-FF45171AFE64}"/>
              </a:ext>
            </a:extLst>
          </p:cNvPr>
          <p:cNvPicPr>
            <a:picLocks noChangeAspect="1"/>
          </p:cNvPicPr>
          <p:nvPr/>
        </p:nvPicPr>
        <p:blipFill>
          <a:blip r:embed="rId3"/>
          <a:stretch>
            <a:fillRect/>
          </a:stretch>
        </p:blipFill>
        <p:spPr>
          <a:xfrm>
            <a:off x="101600" y="5467404"/>
            <a:ext cx="12192000" cy="1412240"/>
          </a:xfrm>
          <a:prstGeom prst="rect">
            <a:avLst/>
          </a:prstGeom>
        </p:spPr>
      </p:pic>
      <p:pic>
        <p:nvPicPr>
          <p:cNvPr id="4" name="Picture 3" descr="Clockwise from left:  The El Rito Historical Marker,the El Rito Campus through an archway, the spiral staircase in the El Rito Campus auditorium with pews in the foreground, the fireplace in the cafeteria, Delgado Hall with roses blooming, Delgado Hall in the distance with tulips blooming at the base of a flag pole with U.S. and N.M. flags flying.">
            <a:extLst>
              <a:ext uri="{FF2B5EF4-FFF2-40B4-BE49-F238E27FC236}">
                <a16:creationId xmlns:a16="http://schemas.microsoft.com/office/drawing/2014/main" id="{2FA445F9-44A6-3241-8721-5FE27FE4B682}"/>
              </a:ext>
            </a:extLst>
          </p:cNvPr>
          <p:cNvPicPr>
            <a:picLocks noChangeAspect="1"/>
          </p:cNvPicPr>
          <p:nvPr/>
        </p:nvPicPr>
        <p:blipFill rotWithShape="1">
          <a:blip r:embed="rId4"/>
          <a:srcRect b="20436"/>
          <a:stretch/>
        </p:blipFill>
        <p:spPr>
          <a:xfrm>
            <a:off x="101600" y="363742"/>
            <a:ext cx="12192000" cy="5435007"/>
          </a:xfrm>
          <a:prstGeom prst="rect">
            <a:avLst/>
          </a:prstGeom>
        </p:spPr>
      </p:pic>
      <p:sp>
        <p:nvSpPr>
          <p:cNvPr id="2" name="Title 1">
            <a:extLst>
              <a:ext uri="{FF2B5EF4-FFF2-40B4-BE49-F238E27FC236}">
                <a16:creationId xmlns:a16="http://schemas.microsoft.com/office/drawing/2014/main" id="{180AB428-F8B3-8603-87C6-DF5D9646F74C}"/>
              </a:ext>
            </a:extLst>
          </p:cNvPr>
          <p:cNvSpPr txBox="1">
            <a:spLocks/>
          </p:cNvSpPr>
          <p:nvPr>
            <p:ph type="title" idx="4294967295"/>
          </p:nvPr>
        </p:nvSpPr>
        <p:spPr>
          <a:xfrm>
            <a:off x="4690225" y="-600775"/>
            <a:ext cx="370332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highlight>
                  <a:srgbClr val="FFFF00"/>
                </a:highlight>
                <a:uLnTx/>
                <a:uFillTx/>
                <a:latin typeface="+mn-lt"/>
                <a:ea typeface="+mn-ea"/>
                <a:cs typeface="+mn-cs"/>
              </a:rPr>
              <a:t>El Rito Campus Cover</a:t>
            </a:r>
          </a:p>
        </p:txBody>
      </p:sp>
    </p:spTree>
    <p:extLst>
      <p:ext uri="{BB962C8B-B14F-4D97-AF65-F5344CB8AC3E}">
        <p14:creationId xmlns:p14="http://schemas.microsoft.com/office/powerpoint/2010/main" val="42276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19" y="1513509"/>
            <a:ext cx="11373680" cy="1142999"/>
          </a:xfrm>
        </p:spPr>
        <p:txBody>
          <a:bodyPr anchor="t">
            <a:noAutofit/>
          </a:bodyPr>
          <a:lstStyle/>
          <a:p>
            <a:pPr algn="l"/>
            <a:r>
              <a:rPr lang="en-US" sz="4800" dirty="0">
                <a:solidFill>
                  <a:srgbClr val="204568"/>
                </a:solidFill>
                <a:latin typeface="+mn-lt"/>
              </a:rPr>
              <a:t>Pg.3 48 pt Alt Cover or </a:t>
            </a:r>
            <a:br>
              <a:rPr lang="en-US" sz="4800" dirty="0">
                <a:solidFill>
                  <a:srgbClr val="204568"/>
                </a:solidFill>
                <a:latin typeface="+mn-lt"/>
              </a:rPr>
            </a:br>
            <a:r>
              <a:rPr lang="en-US" sz="4800" dirty="0">
                <a:solidFill>
                  <a:srgbClr val="204568"/>
                </a:solidFill>
                <a:latin typeface="+mn-lt"/>
              </a:rPr>
              <a:t>Section head (1.5)</a:t>
            </a:r>
            <a:endParaRPr lang="en-US" sz="5400" dirty="0">
              <a:solidFill>
                <a:srgbClr val="204568"/>
              </a:solidFill>
              <a:latin typeface="+mn-lt"/>
            </a:endParaRPr>
          </a:p>
        </p:txBody>
      </p:sp>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3</a:t>
            </a:fld>
            <a:endParaRPr lang="en-US" sz="2400" dirty="0">
              <a:solidFill>
                <a:schemeClr val="bg2">
                  <a:lumMod val="90000"/>
                </a:schemeClr>
              </a:solidFill>
            </a:endParaRPr>
          </a:p>
        </p:txBody>
      </p:sp>
      <p:sp>
        <p:nvSpPr>
          <p:cNvPr id="7" name="Title 1">
            <a:extLst>
              <a:ext uri="{FF2B5EF4-FFF2-40B4-BE49-F238E27FC236}">
                <a16:creationId xmlns:a16="http://schemas.microsoft.com/office/drawing/2014/main" id="{DDCB1124-F964-244A-BD55-99FA08D6F716}"/>
              </a:ext>
            </a:extLst>
          </p:cNvPr>
          <p:cNvSpPr txBox="1">
            <a:spLocks/>
          </p:cNvSpPr>
          <p:nvPr/>
        </p:nvSpPr>
        <p:spPr>
          <a:xfrm>
            <a:off x="818319" y="2643808"/>
            <a:ext cx="6120363" cy="841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2">
                    <a:lumMod val="50000"/>
                  </a:schemeClr>
                </a:solidFill>
                <a:latin typeface="+mn-lt"/>
              </a:rPr>
              <a:t>Subhead here</a:t>
            </a:r>
          </a:p>
        </p:txBody>
      </p:sp>
      <p:sp>
        <p:nvSpPr>
          <p:cNvPr id="8" name="Content Placeholder 2">
            <a:extLst>
              <a:ext uri="{FF2B5EF4-FFF2-40B4-BE49-F238E27FC236}">
                <a16:creationId xmlns:a16="http://schemas.microsoft.com/office/drawing/2014/main" id="{91B96296-C14D-F343-BFD5-FE86C0F72C00}"/>
              </a:ext>
            </a:extLst>
          </p:cNvPr>
          <p:cNvSpPr txBox="1">
            <a:spLocks/>
          </p:cNvSpPr>
          <p:nvPr/>
        </p:nvSpPr>
        <p:spPr>
          <a:xfrm>
            <a:off x="6938682" y="1067078"/>
            <a:ext cx="5253318" cy="4190722"/>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
        <p:nvSpPr>
          <p:cNvPr id="11" name="Rectangle 10">
            <a:extLst>
              <a:ext uri="{FF2B5EF4-FFF2-40B4-BE49-F238E27FC236}">
                <a16:creationId xmlns:a16="http://schemas.microsoft.com/office/drawing/2014/main" id="{9BFF803A-E32F-D991-1A4B-9B22EB606D93}"/>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5545B2-FAED-7972-E955-A388989B3738}"/>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E648986-B61B-C674-2296-879B04C14A31}"/>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421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Grp="1" noRot="1" noChangeAspect="1" noMove="1" noResize="1" noEditPoints="1" noAdjustHandles="1" noChangeArrowheads="1" noChangeShapeType="1" noCrop="1"/>
          </p:cNvPicPr>
          <p:nvPr/>
        </p:nvPicPr>
        <p:blipFill>
          <a:blip r:embed="rId3"/>
          <a:stretch>
            <a:fillRect/>
          </a:stretch>
        </p:blipFill>
        <p:spPr>
          <a:xfrm>
            <a:off x="0" y="5456518"/>
            <a:ext cx="12192000" cy="1412240"/>
          </a:xfrm>
          <a:prstGeom prst="rect">
            <a:avLst/>
          </a:prstGeom>
        </p:spPr>
      </p:pic>
      <p:sp>
        <p:nvSpPr>
          <p:cNvPr id="12" name="Slide Number Placeholder 14">
            <a:extLst>
              <a:ext uri="{FF2B5EF4-FFF2-40B4-BE49-F238E27FC236}">
                <a16:creationId xmlns:a16="http://schemas.microsoft.com/office/drawing/2014/main" id="{65890594-E15C-6B40-B45F-973D3676DD01}"/>
              </a:ext>
            </a:extLst>
          </p:cNvPr>
          <p:cNvSpPr txBox="1">
            <a:spLocks noGrp="1" noRot="1" noMove="1" noResize="1" noEditPoints="1" noAdjustHandles="1" noChangeArrowheads="1" noChangeShapeType="1"/>
          </p:cNvSpPr>
          <p:nvPr/>
        </p:nvSpPr>
        <p:spPr>
          <a:xfrm>
            <a:off x="804672" y="5934456"/>
            <a:ext cx="268190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CD269E8-D502-1646-9F71-7A4D8306D6E1}" type="slidenum">
              <a:rPr lang="en-US" sz="2400" smtClean="0"/>
              <a:pPr algn="l"/>
              <a:t>4</a:t>
            </a:fld>
            <a:endParaRPr lang="en-US" sz="2400" dirty="0"/>
          </a:p>
        </p:txBody>
      </p:sp>
      <p:sp>
        <p:nvSpPr>
          <p:cNvPr id="6" name="Slide Number Placeholder 14">
            <a:extLst>
              <a:ext uri="{FF2B5EF4-FFF2-40B4-BE49-F238E27FC236}">
                <a16:creationId xmlns:a16="http://schemas.microsoft.com/office/drawing/2014/main" id="{7532FCBC-9AE5-D64A-AC74-DCED5E270362}"/>
              </a:ext>
            </a:extLst>
          </p:cNvPr>
          <p:cNvSpPr>
            <a:spLocks noGrp="1" noRot="1" noMove="1" noResize="1" noEditPoints="1" noAdjustHandles="1" noChangeArrowheads="1" noChangeShapeType="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4</a:t>
            </a:fld>
            <a:endParaRPr lang="en-US" sz="2400" dirty="0">
              <a:solidFill>
                <a:schemeClr val="bg2">
                  <a:lumMod val="90000"/>
                </a:schemeClr>
              </a:solidFill>
            </a:endParaRPr>
          </a:p>
        </p:txBody>
      </p:sp>
      <p:sp>
        <p:nvSpPr>
          <p:cNvPr id="18" name="Rectangle 17" hidden="1">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hidden="1">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hidden="1">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DCB1124-F964-244A-BD55-99FA08D6F716}"/>
              </a:ext>
            </a:extLst>
          </p:cNvPr>
          <p:cNvSpPr txBox="1">
            <a:spLocks noGrp="1" noRot="1" noMove="1" noResize="1" noEditPoints="1" noAdjustHandles="1" noChangeArrowheads="1" noChangeShapeType="1"/>
          </p:cNvSpPr>
          <p:nvPr/>
        </p:nvSpPr>
        <p:spPr>
          <a:xfrm>
            <a:off x="804871" y="2223052"/>
            <a:ext cx="7512135" cy="84151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bg2">
                    <a:lumMod val="50000"/>
                  </a:schemeClr>
                </a:solidFill>
              </a:rPr>
              <a:t>Subhead here</a:t>
            </a:r>
          </a:p>
        </p:txBody>
      </p:sp>
      <p:sp>
        <p:nvSpPr>
          <p:cNvPr id="9" name="Title 1">
            <a:extLst>
              <a:ext uri="{FF2B5EF4-FFF2-40B4-BE49-F238E27FC236}">
                <a16:creationId xmlns:a16="http://schemas.microsoft.com/office/drawing/2014/main" id="{D695772D-EA68-7C4A-A7A1-1A4A9E5E76AF}"/>
              </a:ext>
            </a:extLst>
          </p:cNvPr>
          <p:cNvSpPr>
            <a:spLocks noGrp="1" noRot="1" noMove="1" noResize="1" noEditPoints="1" noAdjustHandles="1" noChangeArrowheads="1" noChangeShapeType="1"/>
          </p:cNvSpPr>
          <p:nvPr>
            <p:ph type="ctrTitle"/>
          </p:nvPr>
        </p:nvSpPr>
        <p:spPr>
          <a:xfrm>
            <a:off x="798843" y="1500809"/>
            <a:ext cx="11373680" cy="1142999"/>
          </a:xfrm>
        </p:spPr>
        <p:txBody>
          <a:bodyPr anchor="t">
            <a:noAutofit/>
          </a:bodyPr>
          <a:lstStyle/>
          <a:p>
            <a:pPr algn="l"/>
            <a:r>
              <a:rPr lang="en-US" sz="4800" dirty="0">
                <a:solidFill>
                  <a:srgbClr val="204568"/>
                </a:solidFill>
                <a:latin typeface="+mn-lt"/>
              </a:rPr>
              <a:t>Pg.4 48 pt Alt Cover or Section head (1.5)</a:t>
            </a:r>
            <a:endParaRPr lang="en-US" sz="5400" dirty="0">
              <a:solidFill>
                <a:srgbClr val="204568"/>
              </a:solidFill>
              <a:latin typeface="+mn-lt"/>
            </a:endParaRPr>
          </a:p>
        </p:txBody>
      </p:sp>
    </p:spTree>
    <p:extLst>
      <p:ext uri="{BB962C8B-B14F-4D97-AF65-F5344CB8AC3E}">
        <p14:creationId xmlns:p14="http://schemas.microsoft.com/office/powerpoint/2010/main" val="78280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5</a:t>
            </a:fld>
            <a:endParaRPr lang="en-US" sz="2400" dirty="0">
              <a:solidFill>
                <a:schemeClr val="bg2">
                  <a:lumMod val="90000"/>
                </a:schemeClr>
              </a:solidFill>
            </a:endParaRPr>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a:spLocks/>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a:spLocks/>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a:spLocks/>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58566"/>
            <a:ext cx="10386391"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This is a simple basic branded slide design (32pt, at 1.38)</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Line spacing 1.0/0, .25” left, hanging .25” space bf 6 </a:t>
            </a:r>
            <a:r>
              <a:rPr lang="en-US" sz="3200" dirty="0" err="1">
                <a:solidFill>
                  <a:schemeClr val="bg2">
                    <a:lumMod val="25000"/>
                  </a:schemeClr>
                </a:solidFill>
                <a:latin typeface="+mj-lt"/>
              </a:rPr>
              <a:t>pt</a:t>
            </a:r>
            <a:r>
              <a:rPr lang="en-US" sz="32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To duplicate this slide: Com-shift-D,  or select </a:t>
            </a:r>
            <a:br>
              <a:rPr lang="en-US" sz="3200" dirty="0">
                <a:solidFill>
                  <a:schemeClr val="bg2">
                    <a:lumMod val="25000"/>
                  </a:schemeClr>
                </a:solidFill>
                <a:latin typeface="+mj-lt"/>
              </a:rPr>
            </a:br>
            <a:r>
              <a:rPr lang="en-US" sz="3200" dirty="0">
                <a:solidFill>
                  <a:schemeClr val="bg2">
                    <a:lumMod val="25000"/>
                  </a:schemeClr>
                </a:solidFill>
                <a:latin typeface="+mj-lt"/>
              </a:rPr>
              <a:t>“Duplicate slide” from “Insert” menu.</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Stop here! Go to another slide if you have more text.</a:t>
            </a:r>
          </a:p>
        </p:txBody>
      </p:sp>
      <p:sp>
        <p:nvSpPr>
          <p:cNvPr id="9" name="Title 1">
            <a:extLst>
              <a:ext uri="{FF2B5EF4-FFF2-40B4-BE49-F238E27FC236}">
                <a16:creationId xmlns:a16="http://schemas.microsoft.com/office/drawing/2014/main" id="{D695772D-EA68-7C4A-A7A1-1A4A9E5E76AF}"/>
              </a:ext>
            </a:extLst>
          </p:cNvPr>
          <p:cNvSpPr>
            <a:spLocks/>
          </p:cNvSpPr>
          <p:nvPr>
            <p:ph type="ctrTitle"/>
          </p:nvPr>
        </p:nvSpPr>
        <p:spPr>
          <a:xfrm>
            <a:off x="815091" y="768334"/>
            <a:ext cx="11373680" cy="365529"/>
          </a:xfrm>
        </p:spPr>
        <p:txBody>
          <a:bodyPr anchor="t">
            <a:noAutofit/>
          </a:bodyPr>
          <a:lstStyle/>
          <a:p>
            <a:pPr algn="l"/>
            <a:r>
              <a:rPr lang="en-US" sz="4400" dirty="0">
                <a:solidFill>
                  <a:srgbClr val="204568"/>
                </a:solidFill>
              </a:rPr>
              <a:t>Pg.5 44 pt Calibri light Headline at 2.38</a:t>
            </a:r>
          </a:p>
        </p:txBody>
      </p:sp>
    </p:spTree>
    <p:extLst>
      <p:ext uri="{BB962C8B-B14F-4D97-AF65-F5344CB8AC3E}">
        <p14:creationId xmlns:p14="http://schemas.microsoft.com/office/powerpoint/2010/main" val="411196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10;">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6</a:t>
            </a:fld>
            <a:endParaRPr lang="en-US" sz="2400" dirty="0">
              <a:solidFill>
                <a:schemeClr val="bg2">
                  <a:lumMod val="90000"/>
                </a:schemeClr>
              </a:solidFill>
            </a:endParaRP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6" name="Content Placeholder 2">
            <a:extLst>
              <a:ext uri="{FF2B5EF4-FFF2-40B4-BE49-F238E27FC236}">
                <a16:creationId xmlns:a16="http://schemas.microsoft.com/office/drawing/2014/main" id="{CC180B05-F77C-F1E6-4636-ABEA8ADCDDEB}"/>
              </a:ext>
            </a:extLst>
          </p:cNvPr>
          <p:cNvSpPr txBox="1">
            <a:spLocks/>
          </p:cNvSpPr>
          <p:nvPr/>
        </p:nvSpPr>
        <p:spPr>
          <a:xfrm>
            <a:off x="63776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 </a:t>
            </a:r>
            <a:r>
              <a:rPr lang="en-US" sz="2800" dirty="0" err="1">
                <a:solidFill>
                  <a:schemeClr val="bg2">
                    <a:lumMod val="25000"/>
                  </a:schemeClr>
                </a:solidFill>
                <a:latin typeface="+mj-lt"/>
              </a:rPr>
              <a:t>pt</a:t>
            </a:r>
            <a:r>
              <a:rPr lang="en-US" sz="28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To duplicate this slide: Com-shift-D, or select “Duplicate slide” from “Insert” menu.</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This is a simple basic branded two column slide design (28pt, at 1.38)</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 </a:t>
            </a:r>
            <a:r>
              <a:rPr lang="en-US" sz="2800" dirty="0" err="1">
                <a:solidFill>
                  <a:schemeClr val="bg2">
                    <a:lumMod val="25000"/>
                  </a:schemeClr>
                </a:solidFill>
                <a:latin typeface="+mj-lt"/>
              </a:rPr>
              <a:t>pt</a:t>
            </a:r>
            <a:r>
              <a:rPr lang="en-US" sz="28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a:t>
            </a:r>
          </a:p>
        </p:txBody>
      </p:sp>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5091" y="768334"/>
            <a:ext cx="11373680" cy="365529"/>
          </a:xfrm>
        </p:spPr>
        <p:txBody>
          <a:bodyPr anchor="t">
            <a:noAutofit/>
          </a:bodyPr>
          <a:lstStyle/>
          <a:p>
            <a:pPr algn="l"/>
            <a:r>
              <a:rPr lang="en-US" sz="4400" dirty="0">
                <a:solidFill>
                  <a:srgbClr val="204568"/>
                </a:solidFill>
              </a:rPr>
              <a:t>Pg.6 44 pt Calibri light Headline at 2.38</a:t>
            </a:r>
          </a:p>
        </p:txBody>
      </p:sp>
    </p:spTree>
    <p:extLst>
      <p:ext uri="{BB962C8B-B14F-4D97-AF65-F5344CB8AC3E}">
        <p14:creationId xmlns:p14="http://schemas.microsoft.com/office/powerpoint/2010/main" val="209989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7</a:t>
            </a:fld>
            <a:endParaRPr lang="en-US" sz="2400" dirty="0">
              <a:solidFill>
                <a:schemeClr val="bg2">
                  <a:lumMod val="90000"/>
                </a:schemeClr>
              </a:solidFill>
            </a:endParaRP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3428526" y="1758566"/>
            <a:ext cx="8389401" cy="36979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Basic slide design (32pt, at 1.38)</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Line spacing 1.0/0, .25” left,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hanging .25” space bf 6 </a:t>
            </a:r>
            <a:r>
              <a:rPr lang="en-US" sz="3200" dirty="0" err="1">
                <a:solidFill>
                  <a:schemeClr val="bg2">
                    <a:lumMod val="25000"/>
                  </a:schemeClr>
                </a:solidFill>
                <a:latin typeface="+mj-lt"/>
              </a:rPr>
              <a:t>pt</a:t>
            </a:r>
            <a:r>
              <a:rPr lang="en-US" sz="3200" dirty="0">
                <a:solidFill>
                  <a:schemeClr val="bg2">
                    <a:lumMod val="25000"/>
                  </a:schemeClr>
                </a:solidFill>
                <a:latin typeface="+mj-lt"/>
              </a:rPr>
              <a:t> .</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To duplicate this slide: Com-shift-D,  or select </a:t>
            </a:r>
            <a:br>
              <a:rPr lang="en-US" sz="3200" dirty="0">
                <a:solidFill>
                  <a:schemeClr val="bg2">
                    <a:lumMod val="25000"/>
                  </a:schemeClr>
                </a:solidFill>
                <a:latin typeface="+mj-lt"/>
              </a:rPr>
            </a:br>
            <a:r>
              <a:rPr lang="en-US" sz="3200" dirty="0">
                <a:solidFill>
                  <a:schemeClr val="bg2">
                    <a:lumMod val="25000"/>
                  </a:schemeClr>
                </a:solidFill>
                <a:latin typeface="+mj-lt"/>
              </a:rPr>
              <a:t>“Duplicate slide” from “Insert” menu.</a:t>
            </a:r>
          </a:p>
          <a:p>
            <a:pPr marL="228600" indent="-228600" algn="l">
              <a:lnSpc>
                <a:spcPct val="100000"/>
              </a:lnSpc>
              <a:spcBef>
                <a:spcPts val="600"/>
              </a:spcBef>
              <a:buClr>
                <a:srgbClr val="204568"/>
              </a:buClr>
              <a:buFont typeface="Wingdings" pitchFamily="2" charset="2"/>
              <a:buChar char="§"/>
            </a:pPr>
            <a:r>
              <a:rPr lang="en-US" sz="3200" dirty="0">
                <a:solidFill>
                  <a:schemeClr val="bg2">
                    <a:lumMod val="25000"/>
                  </a:schemeClr>
                </a:solidFill>
                <a:latin typeface="+mj-lt"/>
              </a:rPr>
              <a:t>Another bullet point. Stop here</a:t>
            </a:r>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4" name="Content Placeholder 2">
            <a:extLst>
              <a:ext uri="{FF2B5EF4-FFF2-40B4-BE49-F238E27FC236}">
                <a16:creationId xmlns:a16="http://schemas.microsoft.com/office/drawing/2014/main" id="{1F0848B5-5E7E-5339-ED41-8BAC2F6E4464}"/>
              </a:ext>
              <a:ext uri="{C183D7F6-B498-43B3-948B-1728B52AA6E4}">
                <adec:decorative xmlns:adec="http://schemas.microsoft.com/office/drawing/2017/decorative" val="1"/>
              </a:ext>
            </a:extLst>
          </p:cNvPr>
          <p:cNvSpPr txBox="1">
            <a:spLocks/>
          </p:cNvSpPr>
          <p:nvPr/>
        </p:nvSpPr>
        <p:spPr>
          <a:xfrm>
            <a:off x="-19574" y="0"/>
            <a:ext cx="3190703" cy="6858000"/>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3428525" y="768334"/>
            <a:ext cx="11373680" cy="365529"/>
          </a:xfrm>
        </p:spPr>
        <p:txBody>
          <a:bodyPr anchor="t">
            <a:noAutofit/>
          </a:bodyPr>
          <a:lstStyle/>
          <a:p>
            <a:pPr algn="l"/>
            <a:r>
              <a:rPr lang="en-US" sz="4400" dirty="0">
                <a:solidFill>
                  <a:srgbClr val="204568"/>
                </a:solidFill>
              </a:rPr>
              <a:t>Pg.7 44 pt Calibri light Head at 2.38</a:t>
            </a:r>
          </a:p>
        </p:txBody>
      </p:sp>
    </p:spTree>
    <p:extLst>
      <p:ext uri="{BB962C8B-B14F-4D97-AF65-F5344CB8AC3E}">
        <p14:creationId xmlns:p14="http://schemas.microsoft.com/office/powerpoint/2010/main" val="135942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MC Logo of an eagle flying with mountains in the background and a Zia symbol above them, with the words Northern New Mexico College Est. 1909 around the perimeter and the words Northern New Mexico College to the left of the symbol. ">
            <a:extLst>
              <a:ext uri="{FF2B5EF4-FFF2-40B4-BE49-F238E27FC236}">
                <a16:creationId xmlns:a16="http://schemas.microsoft.com/office/drawing/2014/main" id="{2083E9B5-FF82-F543-88AC-64567CEB0462}"/>
              </a:ext>
            </a:extLst>
          </p:cNvPr>
          <p:cNvPicPr>
            <a:picLocks noChangeAspect="1"/>
          </p:cNvPicPr>
          <p:nvPr/>
        </p:nvPicPr>
        <p:blipFill>
          <a:blip r:embed="rId3"/>
          <a:stretch>
            <a:fillRect/>
          </a:stretch>
        </p:blipFill>
        <p:spPr>
          <a:xfrm>
            <a:off x="0" y="5456518"/>
            <a:ext cx="12192000" cy="1412240"/>
          </a:xfrm>
          <a:prstGeom prst="rect">
            <a:avLst/>
          </a:prstGeom>
        </p:spPr>
      </p:pic>
      <p:sp>
        <p:nvSpPr>
          <p:cNvPr id="6" name="Slide Number Placeholder 14">
            <a:extLst>
              <a:ext uri="{FF2B5EF4-FFF2-40B4-BE49-F238E27FC236}">
                <a16:creationId xmlns:a16="http://schemas.microsoft.com/office/drawing/2014/main" id="{7532FCBC-9AE5-D64A-AC74-DCED5E270362}"/>
              </a:ext>
            </a:extLst>
          </p:cNvPr>
          <p:cNvSpPr>
            <a:spLocks noGrp="1"/>
          </p:cNvSpPr>
          <p:nvPr>
            <p:ph type="sldNum" sz="quarter" idx="12"/>
          </p:nvPr>
        </p:nvSpPr>
        <p:spPr>
          <a:xfrm>
            <a:off x="800101" y="5937124"/>
            <a:ext cx="2681908" cy="365125"/>
          </a:xfrm>
        </p:spPr>
        <p:txBody>
          <a:bodyPr/>
          <a:lstStyle/>
          <a:p>
            <a:pPr algn="l"/>
            <a:fld id="{FCD269E8-D502-1646-9F71-7A4D8306D6E1}" type="slidenum">
              <a:rPr lang="en-US" sz="2400" smtClean="0">
                <a:solidFill>
                  <a:schemeClr val="bg2">
                    <a:lumMod val="90000"/>
                  </a:schemeClr>
                </a:solidFill>
              </a:rPr>
              <a:t>8</a:t>
            </a:fld>
            <a:endParaRPr lang="en-US" sz="2400" dirty="0">
              <a:solidFill>
                <a:schemeClr val="bg2">
                  <a:lumMod val="90000"/>
                </a:schemeClr>
              </a:solidFill>
            </a:endParaRPr>
          </a:p>
        </p:txBody>
      </p:sp>
      <p:sp>
        <p:nvSpPr>
          <p:cNvPr id="17" name="Rectangle 16">
            <a:extLst>
              <a:ext uri="{FF2B5EF4-FFF2-40B4-BE49-F238E27FC236}">
                <a16:creationId xmlns:a16="http://schemas.microsoft.com/office/drawing/2014/main" id="{5721327C-94D8-164E-8147-7548D458FB9F}"/>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7A640F-2647-7E48-B1B3-D0952D2CE896}"/>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2A9631-44CB-9441-B95C-3BF3431EAE12}"/>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24D9480-CA78-1C11-CB24-CF5D77ED5016}"/>
              </a:ext>
            </a:extLst>
          </p:cNvPr>
          <p:cNvSpPr txBox="1">
            <a:spLocks/>
          </p:cNvSpPr>
          <p:nvPr/>
        </p:nvSpPr>
        <p:spPr>
          <a:xfrm>
            <a:off x="12511555" y="2105165"/>
            <a:ext cx="10980080"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04568"/>
              </a:buClr>
              <a:buFont typeface="Wingdings" pitchFamily="2" charset="2"/>
              <a:buChar char="§"/>
            </a:pPr>
            <a:r>
              <a:rPr lang="en-US" sz="3200" dirty="0">
                <a:solidFill>
                  <a:schemeClr val="bg2">
                    <a:lumMod val="25000"/>
                  </a:schemeClr>
                </a:solidFill>
              </a:rPr>
              <a:t>Emphasize teaching and lab facilities.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Evaluate and assess current status of buildings.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Review additional needs for providing high-quality programs</a:t>
            </a:r>
          </a:p>
          <a:p>
            <a:pPr algn="l">
              <a:lnSpc>
                <a:spcPct val="100000"/>
              </a:lnSpc>
              <a:buClr>
                <a:srgbClr val="204568"/>
              </a:buClr>
              <a:buFont typeface="Wingdings" pitchFamily="2" charset="2"/>
              <a:buChar char="§"/>
            </a:pPr>
            <a:r>
              <a:rPr lang="en-US" sz="3200" dirty="0">
                <a:solidFill>
                  <a:schemeClr val="bg2">
                    <a:lumMod val="25000"/>
                  </a:schemeClr>
                </a:solidFill>
                <a:latin typeface="+mj-lt"/>
              </a:rPr>
              <a:t>Estimate budget required for each stage.</a:t>
            </a:r>
          </a:p>
        </p:txBody>
      </p:sp>
      <p:sp>
        <p:nvSpPr>
          <p:cNvPr id="13" name="Content Placeholder 2">
            <a:extLst>
              <a:ext uri="{FF2B5EF4-FFF2-40B4-BE49-F238E27FC236}">
                <a16:creationId xmlns:a16="http://schemas.microsoft.com/office/drawing/2014/main" id="{3F23D8F0-C33B-AD44-73EA-28CD18871AD7}"/>
              </a:ext>
            </a:extLst>
          </p:cNvPr>
          <p:cNvSpPr txBox="1">
            <a:spLocks/>
          </p:cNvSpPr>
          <p:nvPr/>
        </p:nvSpPr>
        <p:spPr>
          <a:xfrm>
            <a:off x="815091" y="1796666"/>
            <a:ext cx="4658609" cy="3736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This is a simple basic branded slide design (28pt, at 1.38)</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Line spacing 1.0/0, .25” left, hanging .25” space bf 6pt .</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Another bullet point</a:t>
            </a:r>
          </a:p>
          <a:p>
            <a:pPr marL="228600" indent="-228600" algn="l">
              <a:lnSpc>
                <a:spcPct val="100000"/>
              </a:lnSpc>
              <a:spcBef>
                <a:spcPts val="600"/>
              </a:spcBef>
              <a:buClr>
                <a:srgbClr val="204568"/>
              </a:buClr>
              <a:buFont typeface="Wingdings" pitchFamily="2" charset="2"/>
              <a:buChar char="§"/>
            </a:pPr>
            <a:r>
              <a:rPr lang="en-US" sz="2800" dirty="0">
                <a:solidFill>
                  <a:schemeClr val="bg2">
                    <a:lumMod val="25000"/>
                  </a:schemeClr>
                </a:solidFill>
                <a:latin typeface="+mj-lt"/>
              </a:rPr>
              <a:t>Stop here! Go to another slide if you have more text.</a:t>
            </a:r>
          </a:p>
        </p:txBody>
      </p:sp>
      <p:sp>
        <p:nvSpPr>
          <p:cNvPr id="14" name="Content Placeholder 2">
            <a:extLst>
              <a:ext uri="{FF2B5EF4-FFF2-40B4-BE49-F238E27FC236}">
                <a16:creationId xmlns:a16="http://schemas.microsoft.com/office/drawing/2014/main" id="{75BCF75B-91E9-A686-F54D-3B55B46AAB23}"/>
              </a:ext>
            </a:extLst>
          </p:cNvPr>
          <p:cNvSpPr txBox="1">
            <a:spLocks/>
          </p:cNvSpPr>
          <p:nvPr/>
        </p:nvSpPr>
        <p:spPr>
          <a:xfrm>
            <a:off x="6206191" y="1560858"/>
            <a:ext cx="5982580" cy="3493742"/>
          </a:xfrm>
          <a:prstGeom prst="rect">
            <a:avLst/>
          </a:prstGeom>
          <a:solidFill>
            <a:schemeClr val="bg2">
              <a:lumMod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4568"/>
              </a:buClr>
              <a:buFont typeface="Arial" panose="020B0604020202020204" pitchFamily="34" charset="0"/>
              <a:buNone/>
            </a:pPr>
            <a:r>
              <a:rPr lang="en-US" dirty="0">
                <a:solidFill>
                  <a:schemeClr val="bg2">
                    <a:lumMod val="25000"/>
                  </a:schemeClr>
                </a:solidFill>
              </a:rPr>
              <a:t>Picture here</a:t>
            </a:r>
          </a:p>
        </p:txBody>
      </p:sp>
      <p:sp>
        <p:nvSpPr>
          <p:cNvPr id="9" name="Title 1">
            <a:extLst>
              <a:ext uri="{FF2B5EF4-FFF2-40B4-BE49-F238E27FC236}">
                <a16:creationId xmlns:a16="http://schemas.microsoft.com/office/drawing/2014/main" id="{D695772D-EA68-7C4A-A7A1-1A4A9E5E76AF}"/>
              </a:ext>
            </a:extLst>
          </p:cNvPr>
          <p:cNvSpPr>
            <a:spLocks noGrp="1"/>
          </p:cNvSpPr>
          <p:nvPr>
            <p:ph type="ctrTitle"/>
          </p:nvPr>
        </p:nvSpPr>
        <p:spPr>
          <a:xfrm>
            <a:off x="818320" y="768334"/>
            <a:ext cx="11373680" cy="365529"/>
          </a:xfrm>
        </p:spPr>
        <p:txBody>
          <a:bodyPr anchor="t">
            <a:noAutofit/>
          </a:bodyPr>
          <a:lstStyle/>
          <a:p>
            <a:pPr algn="l"/>
            <a:r>
              <a:rPr lang="en-US" sz="4400" dirty="0">
                <a:solidFill>
                  <a:srgbClr val="204568"/>
                </a:solidFill>
              </a:rPr>
              <a:t>Pg.8 44 pt Calibri light Headline at 2.38</a:t>
            </a:r>
          </a:p>
        </p:txBody>
      </p:sp>
    </p:spTree>
    <p:extLst>
      <p:ext uri="{BB962C8B-B14F-4D97-AF65-F5344CB8AC3E}">
        <p14:creationId xmlns:p14="http://schemas.microsoft.com/office/powerpoint/2010/main" val="9634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rthern New Mexico College logo">
            <a:extLst>
              <a:ext uri="{FF2B5EF4-FFF2-40B4-BE49-F238E27FC236}">
                <a16:creationId xmlns:a16="http://schemas.microsoft.com/office/drawing/2014/main" id="{8B12A7CB-1B7A-E841-8128-4C663D339976}"/>
              </a:ext>
            </a:extLst>
          </p:cNvPr>
          <p:cNvPicPr>
            <a:picLocks noChangeAspect="1"/>
          </p:cNvPicPr>
          <p:nvPr/>
        </p:nvPicPr>
        <p:blipFill>
          <a:blip r:embed="rId3"/>
          <a:stretch>
            <a:fillRect/>
          </a:stretch>
        </p:blipFill>
        <p:spPr>
          <a:xfrm>
            <a:off x="7645400" y="5682369"/>
            <a:ext cx="4095750" cy="810505"/>
          </a:xfrm>
          <a:prstGeom prst="rect">
            <a:avLst/>
          </a:prstGeom>
        </p:spPr>
      </p:pic>
      <p:sp>
        <p:nvSpPr>
          <p:cNvPr id="15" name="Slide Number Placeholder 14">
            <a:extLst>
              <a:ext uri="{FF2B5EF4-FFF2-40B4-BE49-F238E27FC236}">
                <a16:creationId xmlns:a16="http://schemas.microsoft.com/office/drawing/2014/main" id="{1D02632B-4029-0048-ACDC-7DD88479412C}"/>
              </a:ext>
            </a:extLst>
          </p:cNvPr>
          <p:cNvSpPr>
            <a:spLocks noGrp="1"/>
          </p:cNvSpPr>
          <p:nvPr>
            <p:ph type="sldNum" sz="quarter" idx="12"/>
          </p:nvPr>
        </p:nvSpPr>
        <p:spPr>
          <a:xfrm>
            <a:off x="804672" y="5937124"/>
            <a:ext cx="2527851" cy="365125"/>
          </a:xfrm>
        </p:spPr>
        <p:txBody>
          <a:bodyPr/>
          <a:lstStyle/>
          <a:p>
            <a:pPr algn="l"/>
            <a:fld id="{FCD269E8-D502-1646-9F71-7A4D8306D6E1}" type="slidenum">
              <a:rPr lang="en-US" sz="2400" smtClean="0"/>
              <a:t>9</a:t>
            </a:fld>
            <a:endParaRPr lang="en-US" sz="2400" dirty="0"/>
          </a:p>
        </p:txBody>
      </p:sp>
      <p:sp>
        <p:nvSpPr>
          <p:cNvPr id="16" name="Rectangle 15">
            <a:extLst>
              <a:ext uri="{FF2B5EF4-FFF2-40B4-BE49-F238E27FC236}">
                <a16:creationId xmlns:a16="http://schemas.microsoft.com/office/drawing/2014/main" id="{92FDDC01-90EA-9C4A-8D4D-49ED83A54180}"/>
              </a:ext>
              <a:ext uri="{C183D7F6-B498-43B3-948B-1728B52AA6E4}">
                <adec:decorative xmlns:adec="http://schemas.microsoft.com/office/drawing/2017/decorative" val="1"/>
              </a:ext>
            </a:extLst>
          </p:cNvPr>
          <p:cNvSpPr/>
          <p:nvPr/>
        </p:nvSpPr>
        <p:spPr>
          <a:xfrm>
            <a:off x="8013375" y="514866"/>
            <a:ext cx="3377719" cy="6128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B4B2A5-91F4-6247-A12E-FA618963FAAA}"/>
              </a:ext>
              <a:ext uri="{C183D7F6-B498-43B3-948B-1728B52AA6E4}">
                <adec:decorative xmlns:adec="http://schemas.microsoft.com/office/drawing/2017/decorative" val="1"/>
              </a:ext>
            </a:extLst>
          </p:cNvPr>
          <p:cNvSpPr/>
          <p:nvPr/>
        </p:nvSpPr>
        <p:spPr>
          <a:xfrm>
            <a:off x="4406109" y="514866"/>
            <a:ext cx="3377719" cy="61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D0B1A0-F085-C041-9CA8-0CA902ADB544}"/>
              </a:ext>
              <a:ext uri="{C183D7F6-B498-43B3-948B-1728B52AA6E4}">
                <adec:decorative xmlns:adec="http://schemas.microsoft.com/office/drawing/2017/decorative" val="1"/>
              </a:ext>
            </a:extLst>
          </p:cNvPr>
          <p:cNvSpPr/>
          <p:nvPr/>
        </p:nvSpPr>
        <p:spPr>
          <a:xfrm>
            <a:off x="798843" y="514866"/>
            <a:ext cx="3377719" cy="61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DC48220-38DA-724B-96FA-099953E7FC01}"/>
              </a:ext>
            </a:extLst>
          </p:cNvPr>
          <p:cNvSpPr>
            <a:spLocks noGrp="1"/>
          </p:cNvSpPr>
          <p:nvPr>
            <p:ph idx="1"/>
          </p:nvPr>
        </p:nvSpPr>
        <p:spPr>
          <a:xfrm>
            <a:off x="804417" y="1848400"/>
            <a:ext cx="8792205" cy="3736284"/>
          </a:xfrm>
        </p:spPr>
        <p:txBody>
          <a:bodyPr>
            <a:noAutofit/>
          </a:bodyPr>
          <a:lstStyle/>
          <a:p>
            <a:pPr>
              <a:lnSpc>
                <a:spcPct val="100000"/>
              </a:lnSpc>
              <a:spcBef>
                <a:spcPts val="600"/>
              </a:spcBef>
              <a:buClr>
                <a:srgbClr val="204568"/>
              </a:buClr>
              <a:buSzPct val="100000"/>
              <a:buFont typeface="Wingdings" pitchFamily="2" charset="2"/>
              <a:buChar char="§"/>
            </a:pPr>
            <a:r>
              <a:rPr lang="en-US" sz="3200" b="1" dirty="0">
                <a:latin typeface="+mj-lt"/>
              </a:rPr>
              <a:t>Bullet one </a:t>
            </a:r>
            <a:r>
              <a:rPr lang="en-US" sz="3200" dirty="0">
                <a:latin typeface="+mj-lt"/>
              </a:rPr>
              <a:t>– Content here</a:t>
            </a:r>
          </a:p>
          <a:p>
            <a:pPr>
              <a:lnSpc>
                <a:spcPct val="100000"/>
              </a:lnSpc>
              <a:spcBef>
                <a:spcPts val="600"/>
              </a:spcBef>
              <a:buClr>
                <a:srgbClr val="204568"/>
              </a:buClr>
              <a:buSzPct val="100000"/>
              <a:buFont typeface="Wingdings" pitchFamily="2" charset="2"/>
              <a:buChar char="§"/>
            </a:pPr>
            <a:r>
              <a:rPr lang="en-US" sz="3200" b="1" dirty="0">
                <a:latin typeface="+mj-lt"/>
              </a:rPr>
              <a:t>Bullet Two</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Three</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Four</a:t>
            </a:r>
            <a:r>
              <a:rPr lang="en-US" sz="3200" dirty="0">
                <a:latin typeface="+mj-lt"/>
              </a:rPr>
              <a:t> – Content here</a:t>
            </a:r>
          </a:p>
          <a:p>
            <a:pPr>
              <a:lnSpc>
                <a:spcPct val="100000"/>
              </a:lnSpc>
              <a:spcBef>
                <a:spcPts val="600"/>
              </a:spcBef>
              <a:buClr>
                <a:srgbClr val="204568"/>
              </a:buClr>
              <a:buSzPct val="100000"/>
              <a:buFont typeface="Wingdings" pitchFamily="2" charset="2"/>
              <a:buChar char="§"/>
            </a:pPr>
            <a:r>
              <a:rPr lang="en-US" sz="3200" b="1" dirty="0">
                <a:latin typeface="+mj-lt"/>
              </a:rPr>
              <a:t>Bullet Five</a:t>
            </a:r>
            <a:r>
              <a:rPr lang="en-US" sz="3200" dirty="0">
                <a:latin typeface="+mj-lt"/>
              </a:rPr>
              <a:t> – Content here</a:t>
            </a:r>
          </a:p>
          <a:p>
            <a:pPr>
              <a:lnSpc>
                <a:spcPts val="3000"/>
              </a:lnSpc>
              <a:buClr>
                <a:srgbClr val="204568"/>
              </a:buClr>
              <a:buFont typeface="Wingdings" pitchFamily="2" charset="2"/>
              <a:buChar char="§"/>
            </a:pPr>
            <a:endParaRPr lang="en-US" sz="3200" dirty="0">
              <a:solidFill>
                <a:schemeClr val="bg2">
                  <a:lumMod val="25000"/>
                </a:schemeClr>
              </a:solidFill>
              <a:latin typeface="+mj-lt"/>
            </a:endParaRPr>
          </a:p>
        </p:txBody>
      </p:sp>
      <p:sp>
        <p:nvSpPr>
          <p:cNvPr id="2" name="Title 1">
            <a:extLst>
              <a:ext uri="{FF2B5EF4-FFF2-40B4-BE49-F238E27FC236}">
                <a16:creationId xmlns:a16="http://schemas.microsoft.com/office/drawing/2014/main" id="{9D7AF06C-DB1D-2A4F-9B98-A8D987BB2BEF}"/>
              </a:ext>
            </a:extLst>
          </p:cNvPr>
          <p:cNvSpPr>
            <a:spLocks noGrp="1"/>
          </p:cNvSpPr>
          <p:nvPr>
            <p:ph type="title"/>
          </p:nvPr>
        </p:nvSpPr>
        <p:spPr>
          <a:xfrm>
            <a:off x="811543" y="766995"/>
            <a:ext cx="10515600" cy="1325563"/>
          </a:xfrm>
        </p:spPr>
        <p:txBody>
          <a:bodyPr anchor="t">
            <a:normAutofit/>
          </a:bodyPr>
          <a:lstStyle/>
          <a:p>
            <a:r>
              <a:rPr lang="en-US" dirty="0">
                <a:solidFill>
                  <a:srgbClr val="204568"/>
                </a:solidFill>
              </a:rPr>
              <a:t>Pg.9 44 pt Calibri light Headline at 2.38</a:t>
            </a:r>
            <a:endParaRPr lang="en-US" dirty="0">
              <a:solidFill>
                <a:srgbClr val="204568"/>
              </a:solidFill>
              <a:cs typeface="Calibri" panose="020F0502020204030204" pitchFamily="34" charset="0"/>
            </a:endParaRPr>
          </a:p>
        </p:txBody>
      </p:sp>
    </p:spTree>
    <p:extLst>
      <p:ext uri="{BB962C8B-B14F-4D97-AF65-F5344CB8AC3E}">
        <p14:creationId xmlns:p14="http://schemas.microsoft.com/office/powerpoint/2010/main" val="3896456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3862</TotalTime>
  <Words>515</Words>
  <Application>Microsoft Macintosh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Espanola Campus Cover</vt:lpstr>
      <vt:lpstr>El Rito Campus Cover</vt:lpstr>
      <vt:lpstr>Pg.3 48 pt Alt Cover or  Section head (1.5)</vt:lpstr>
      <vt:lpstr>Pg.4 48 pt Alt Cover or Section head (1.5)</vt:lpstr>
      <vt:lpstr>Pg.5 44 pt Calibri light Headline at 2.38</vt:lpstr>
      <vt:lpstr>Pg.6 44 pt Calibri light Headline at 2.38</vt:lpstr>
      <vt:lpstr>Pg.7 44 pt Calibri light Head at 2.38</vt:lpstr>
      <vt:lpstr>Pg.8 44 pt Calibri light Headline at 2.38</vt:lpstr>
      <vt:lpstr>Pg.9 44 pt Calibri light Headline at 2.38</vt:lpstr>
      <vt:lpstr>Q &amp; A with the Presenters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Krolick</dc:creator>
  <cp:lastModifiedBy>Arin McKenna</cp:lastModifiedBy>
  <cp:revision>620</cp:revision>
  <cp:lastPrinted>2022-03-22T16:07:06Z</cp:lastPrinted>
  <dcterms:created xsi:type="dcterms:W3CDTF">2022-01-17T21:38:16Z</dcterms:created>
  <dcterms:modified xsi:type="dcterms:W3CDTF">2025-03-18T17:57:58Z</dcterms:modified>
</cp:coreProperties>
</file>