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368" r:id="rId3"/>
    <p:sldId id="384" r:id="rId4"/>
    <p:sldId id="390" r:id="rId5"/>
    <p:sldId id="383" r:id="rId6"/>
    <p:sldId id="391" r:id="rId7"/>
    <p:sldId id="39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16" autoAdjust="0"/>
    <p:restoredTop sz="94694"/>
  </p:normalViewPr>
  <p:slideViewPr>
    <p:cSldViewPr snapToGrid="0">
      <p:cViewPr varScale="1">
        <p:scale>
          <a:sx n="117" d="100"/>
          <a:sy n="117" d="100"/>
        </p:scale>
        <p:origin x="121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2" Type="http://schemas.openxmlformats.org/officeDocument/2006/relationships/hyperlink" Target="https://nnmc.edu/about/institutional-accreditation/student-success-initiative.html" TargetMode="External"/><Relationship Id="rId1" Type="http://schemas.openxmlformats.org/officeDocument/2006/relationships/hyperlink" Target="https://nnmc.edu/about/strategic-plan-2028/"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nnmc.edu/about/institutional-accreditation/student-success-initiative.html" TargetMode="External"/><Relationship Id="rId1" Type="http://schemas.openxmlformats.org/officeDocument/2006/relationships/hyperlink" Target="https://nnmc.edu/about/strategic-plan-2028/"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FFECC9-D36A-4CB0-9E04-E34DC11A1D8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3E07D818-57D5-43EB-B2C8-1698B4082080}">
      <dgm:prSet phldrT="[Text]"/>
      <dgm:spPr/>
      <dgm:t>
        <a:bodyPr/>
        <a:lstStyle/>
        <a:p>
          <a:r>
            <a:rPr lang="en-US" b="1" dirty="0"/>
            <a:t>Phase I (Summer 2023),</a:t>
          </a:r>
          <a:r>
            <a:rPr lang="en-US" dirty="0"/>
            <a:t> </a:t>
          </a:r>
        </a:p>
      </dgm:t>
    </dgm:pt>
    <dgm:pt modelId="{DF1F81AA-8621-4D0A-A10E-4B0015388F95}" type="parTrans" cxnId="{EF9E169B-2049-419D-AEF3-F0C9C7F0986F}">
      <dgm:prSet/>
      <dgm:spPr/>
      <dgm:t>
        <a:bodyPr/>
        <a:lstStyle/>
        <a:p>
          <a:endParaRPr lang="en-US"/>
        </a:p>
      </dgm:t>
    </dgm:pt>
    <dgm:pt modelId="{25481B9B-22D4-4042-A49F-46F62098520B}" type="sibTrans" cxnId="{EF9E169B-2049-419D-AEF3-F0C9C7F0986F}">
      <dgm:prSet/>
      <dgm:spPr/>
      <dgm:t>
        <a:bodyPr/>
        <a:lstStyle/>
        <a:p>
          <a:endParaRPr lang="en-US"/>
        </a:p>
      </dgm:t>
    </dgm:pt>
    <dgm:pt modelId="{2A718966-4B71-4206-9CE3-8DCCD92FB961}">
      <dgm:prSet phldrT="[Text]" custT="1"/>
      <dgm:spPr/>
      <dgm:t>
        <a:bodyPr/>
        <a:lstStyle/>
        <a:p>
          <a:pPr>
            <a:buSzPts val="1000"/>
            <a:buFont typeface="Symbol" panose="05050102010706020507" pitchFamily="18" charset="2"/>
            <a:buChar char=""/>
          </a:pPr>
          <a:r>
            <a:rPr lang="en-US" sz="1800" b="1"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In Phase I (Summer 2023): </a:t>
          </a:r>
          <a:r>
            <a:rPr lang="en-US" sz="1800" b="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The College actively involved staff, faculty, students, and community members in developing a new Mission, Vision, and Core Values. They identified four Strategic Pillars and began established our </a:t>
          </a:r>
          <a:r>
            <a:rPr lang="en-US" sz="1800" b="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hlinkClick xmlns:r="http://schemas.openxmlformats.org/officeDocument/2006/relationships" r:id="rId1"/>
            </a:rPr>
            <a:t>Strategic Plan Framework</a:t>
          </a:r>
          <a:r>
            <a:rPr lang="en-US" sz="1800" b="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 </a:t>
          </a:r>
        </a:p>
      </dgm:t>
    </dgm:pt>
    <dgm:pt modelId="{8FF0F47A-4AAE-4CDA-950C-977A539CD194}" type="parTrans" cxnId="{4D101C19-23DF-49A2-A7A0-5EDCAE882F25}">
      <dgm:prSet/>
      <dgm:spPr/>
      <dgm:t>
        <a:bodyPr/>
        <a:lstStyle/>
        <a:p>
          <a:endParaRPr lang="en-US"/>
        </a:p>
      </dgm:t>
    </dgm:pt>
    <dgm:pt modelId="{EE138AF2-A234-4D87-A160-B7FB04E3DB3F}" type="sibTrans" cxnId="{4D101C19-23DF-49A2-A7A0-5EDCAE882F25}">
      <dgm:prSet/>
      <dgm:spPr/>
      <dgm:t>
        <a:bodyPr/>
        <a:lstStyle/>
        <a:p>
          <a:endParaRPr lang="en-US"/>
        </a:p>
      </dgm:t>
    </dgm:pt>
    <dgm:pt modelId="{E7349DFF-237E-4D4F-9F50-DDF8F9101BA8}">
      <dgm:prSet phldrT="[Text]"/>
      <dgm:spPr/>
      <dgm:t>
        <a:bodyPr/>
        <a:lstStyle/>
        <a:p>
          <a:r>
            <a:rPr lang="en-US" b="1" dirty="0"/>
            <a:t>Phase II (Spring 2024)</a:t>
          </a:r>
          <a:endParaRPr lang="en-US" dirty="0"/>
        </a:p>
      </dgm:t>
    </dgm:pt>
    <dgm:pt modelId="{9297A5E5-4759-45D1-B549-021F6C6BE4EA}" type="parTrans" cxnId="{51023010-FBDB-4169-B05C-206F02375EA2}">
      <dgm:prSet/>
      <dgm:spPr/>
      <dgm:t>
        <a:bodyPr/>
        <a:lstStyle/>
        <a:p>
          <a:endParaRPr lang="en-US"/>
        </a:p>
      </dgm:t>
    </dgm:pt>
    <dgm:pt modelId="{1E3A780D-621C-46CD-90EB-6D2CED8DE58A}" type="sibTrans" cxnId="{51023010-FBDB-4169-B05C-206F02375EA2}">
      <dgm:prSet/>
      <dgm:spPr/>
      <dgm:t>
        <a:bodyPr/>
        <a:lstStyle/>
        <a:p>
          <a:endParaRPr lang="en-US"/>
        </a:p>
      </dgm:t>
    </dgm:pt>
    <dgm:pt modelId="{EC3DBDB1-C192-4C55-9949-5B2993E63550}">
      <dgm:prSet phldrT="[Text]" custT="1"/>
      <dgm:spPr/>
      <dgm:t>
        <a:bodyPr/>
        <a:lstStyle/>
        <a:p>
          <a:r>
            <a:rPr lang="en-US" sz="1600" b="1" dirty="0">
              <a:latin typeface="Cambria" panose="02040503050406030204" pitchFamily="18" charset="0"/>
              <a:ea typeface="Cambria" panose="02040503050406030204" pitchFamily="18" charset="0"/>
            </a:rPr>
            <a:t>In Phase II (Spring 2024): </a:t>
          </a:r>
          <a:r>
            <a:rPr lang="en-US" sz="1600" dirty="0">
              <a:latin typeface="Cambria" panose="02040503050406030204" pitchFamily="18" charset="0"/>
              <a:ea typeface="Cambria" panose="02040503050406030204" pitchFamily="18" charset="0"/>
            </a:rPr>
            <a:t>A committee worked on finalizing the </a:t>
          </a:r>
          <a:r>
            <a:rPr lang="en-US" sz="1600" dirty="0">
              <a:latin typeface="Cambria" panose="02040503050406030204" pitchFamily="18" charset="0"/>
              <a:ea typeface="Cambria" panose="02040503050406030204" pitchFamily="18" charset="0"/>
              <a:hlinkClick xmlns:r="http://schemas.openxmlformats.org/officeDocument/2006/relationships" r:id="rId2"/>
            </a:rPr>
            <a:t>Student Success Initiative</a:t>
          </a:r>
          <a:r>
            <a:rPr lang="en-US" sz="1600" dirty="0">
              <a:latin typeface="Cambria" panose="02040503050406030204" pitchFamily="18" charset="0"/>
              <a:ea typeface="Cambria" panose="02040503050406030204" pitchFamily="18" charset="0"/>
            </a:rPr>
            <a:t>, evaluating its implementation and progress. This effort supported the HLC Quality Initiative, deepening our understanding of ongoing initiatives. They assessed how the Quality Initiative aligned with the Strategic Pillars, highlighting our achievements and academic goals.</a:t>
          </a:r>
        </a:p>
      </dgm:t>
    </dgm:pt>
    <dgm:pt modelId="{DBD4DAAB-84C8-4889-9F1A-DFBDDD608900}" type="parTrans" cxnId="{E045751C-D4D7-4337-95F1-70AF7B076AA0}">
      <dgm:prSet/>
      <dgm:spPr/>
      <dgm:t>
        <a:bodyPr/>
        <a:lstStyle/>
        <a:p>
          <a:endParaRPr lang="en-US"/>
        </a:p>
      </dgm:t>
    </dgm:pt>
    <dgm:pt modelId="{C1DE7734-D607-4086-8E36-E8430778549A}" type="sibTrans" cxnId="{E045751C-D4D7-4337-95F1-70AF7B076AA0}">
      <dgm:prSet/>
      <dgm:spPr/>
      <dgm:t>
        <a:bodyPr/>
        <a:lstStyle/>
        <a:p>
          <a:endParaRPr lang="en-US"/>
        </a:p>
      </dgm:t>
    </dgm:pt>
    <dgm:pt modelId="{94C261C1-321F-4007-A974-12360CA146DE}">
      <dgm:prSet phldrT="[Text]"/>
      <dgm:spPr/>
      <dgm:t>
        <a:bodyPr/>
        <a:lstStyle/>
        <a:p>
          <a:r>
            <a:rPr lang="en-US" b="1" dirty="0"/>
            <a:t>In Phase III (Spring 2025)</a:t>
          </a:r>
          <a:endParaRPr lang="en-US" dirty="0"/>
        </a:p>
      </dgm:t>
    </dgm:pt>
    <dgm:pt modelId="{6701143D-BFF0-4743-8473-4AFD4374E3D6}" type="parTrans" cxnId="{5F51CA46-BF89-4368-B7B7-9D0AB0747093}">
      <dgm:prSet/>
      <dgm:spPr/>
      <dgm:t>
        <a:bodyPr/>
        <a:lstStyle/>
        <a:p>
          <a:endParaRPr lang="en-US"/>
        </a:p>
      </dgm:t>
    </dgm:pt>
    <dgm:pt modelId="{5BF8D963-C1E6-4BC4-B43F-1C118A74A780}" type="sibTrans" cxnId="{5F51CA46-BF89-4368-B7B7-9D0AB0747093}">
      <dgm:prSet/>
      <dgm:spPr/>
      <dgm:t>
        <a:bodyPr/>
        <a:lstStyle/>
        <a:p>
          <a:endParaRPr lang="en-US"/>
        </a:p>
      </dgm:t>
    </dgm:pt>
    <dgm:pt modelId="{D59D47A5-5303-47F9-877B-17684B179513}">
      <dgm:prSet phldrT="[Text]"/>
      <dgm:spPr/>
      <dgm:t>
        <a:bodyPr/>
        <a:lstStyle/>
        <a:p>
          <a:r>
            <a:rPr lang="en-US" b="1" dirty="0">
              <a:latin typeface="Cambria" panose="02040503050406030204" pitchFamily="18" charset="0"/>
              <a:ea typeface="Cambria" panose="02040503050406030204" pitchFamily="18" charset="0"/>
            </a:rPr>
            <a:t>In Phase III (Spring 2025): </a:t>
          </a:r>
          <a:r>
            <a:rPr lang="en-US" b="0" dirty="0">
              <a:latin typeface="Cambria" panose="02040503050406030204" pitchFamily="18" charset="0"/>
              <a:ea typeface="Cambria" panose="02040503050406030204" pitchFamily="18" charset="0"/>
            </a:rPr>
            <a:t>The Strategic Planning Committee finalized the Strategic Goals identified from Phase I </a:t>
          </a:r>
          <a:r>
            <a:rPr lang="en-US" b="0" strike="noStrike" dirty="0">
              <a:latin typeface="Cambria" panose="02040503050406030204" pitchFamily="18" charset="0"/>
              <a:ea typeface="Cambria" panose="02040503050406030204" pitchFamily="18" charset="0"/>
            </a:rPr>
            <a:t>and Phase II. </a:t>
          </a:r>
          <a:r>
            <a:rPr lang="en-US" b="0" dirty="0">
              <a:latin typeface="Cambria" panose="02040503050406030204" pitchFamily="18" charset="0"/>
              <a:ea typeface="Cambria" panose="02040503050406030204" pitchFamily="18" charset="0"/>
            </a:rPr>
            <a:t>The committee reviewed the parking lot of proposed objectives to prioritize and finalize the Plan. </a:t>
          </a:r>
        </a:p>
      </dgm:t>
    </dgm:pt>
    <dgm:pt modelId="{5150E026-55A5-4348-9B3D-8E42E7313F48}" type="parTrans" cxnId="{776EA8B0-9665-4AA8-9698-DDCC0C00A033}">
      <dgm:prSet/>
      <dgm:spPr/>
      <dgm:t>
        <a:bodyPr/>
        <a:lstStyle/>
        <a:p>
          <a:endParaRPr lang="en-US"/>
        </a:p>
      </dgm:t>
    </dgm:pt>
    <dgm:pt modelId="{AB389C00-6DCB-44E9-BDA1-C9B79D3F79F8}" type="sibTrans" cxnId="{776EA8B0-9665-4AA8-9698-DDCC0C00A033}">
      <dgm:prSet/>
      <dgm:spPr/>
      <dgm:t>
        <a:bodyPr/>
        <a:lstStyle/>
        <a:p>
          <a:endParaRPr lang="en-US"/>
        </a:p>
      </dgm:t>
    </dgm:pt>
    <dgm:pt modelId="{BB1F6009-C252-428E-9CB7-2D9D61325A5D}" type="pres">
      <dgm:prSet presAssocID="{B2FFECC9-D36A-4CB0-9E04-E34DC11A1D88}" presName="linearFlow" presStyleCnt="0">
        <dgm:presLayoutVars>
          <dgm:dir/>
          <dgm:animLvl val="lvl"/>
          <dgm:resizeHandles val="exact"/>
        </dgm:presLayoutVars>
      </dgm:prSet>
      <dgm:spPr/>
    </dgm:pt>
    <dgm:pt modelId="{E4B99E42-05BE-408C-BB35-932F7E7BC136}" type="pres">
      <dgm:prSet presAssocID="{3E07D818-57D5-43EB-B2C8-1698B4082080}" presName="composite" presStyleCnt="0"/>
      <dgm:spPr/>
    </dgm:pt>
    <dgm:pt modelId="{66094852-172C-415B-AE04-024066108532}" type="pres">
      <dgm:prSet presAssocID="{3E07D818-57D5-43EB-B2C8-1698B4082080}" presName="parentText" presStyleLbl="alignNode1" presStyleIdx="0" presStyleCnt="3">
        <dgm:presLayoutVars>
          <dgm:chMax val="1"/>
          <dgm:bulletEnabled val="1"/>
        </dgm:presLayoutVars>
      </dgm:prSet>
      <dgm:spPr/>
    </dgm:pt>
    <dgm:pt modelId="{07078AE5-3E95-46A8-A6F5-4563EFADCEBE}" type="pres">
      <dgm:prSet presAssocID="{3E07D818-57D5-43EB-B2C8-1698B4082080}" presName="descendantText" presStyleLbl="alignAcc1" presStyleIdx="0" presStyleCnt="3">
        <dgm:presLayoutVars>
          <dgm:bulletEnabled val="1"/>
        </dgm:presLayoutVars>
      </dgm:prSet>
      <dgm:spPr/>
    </dgm:pt>
    <dgm:pt modelId="{67B8629B-72C7-498F-B346-AD806E0CE813}" type="pres">
      <dgm:prSet presAssocID="{25481B9B-22D4-4042-A49F-46F62098520B}" presName="sp" presStyleCnt="0"/>
      <dgm:spPr/>
    </dgm:pt>
    <dgm:pt modelId="{ABD1EB55-4245-4E76-B7E1-4CFB88928E29}" type="pres">
      <dgm:prSet presAssocID="{E7349DFF-237E-4D4F-9F50-DDF8F9101BA8}" presName="composite" presStyleCnt="0"/>
      <dgm:spPr/>
    </dgm:pt>
    <dgm:pt modelId="{C2F4F631-6C8A-49DE-A323-8644B320C012}" type="pres">
      <dgm:prSet presAssocID="{E7349DFF-237E-4D4F-9F50-DDF8F9101BA8}" presName="parentText" presStyleLbl="alignNode1" presStyleIdx="1" presStyleCnt="3">
        <dgm:presLayoutVars>
          <dgm:chMax val="1"/>
          <dgm:bulletEnabled val="1"/>
        </dgm:presLayoutVars>
      </dgm:prSet>
      <dgm:spPr/>
    </dgm:pt>
    <dgm:pt modelId="{1A9F5448-6E3D-42BC-8330-304C31D92DAD}" type="pres">
      <dgm:prSet presAssocID="{E7349DFF-237E-4D4F-9F50-DDF8F9101BA8}" presName="descendantText" presStyleLbl="alignAcc1" presStyleIdx="1" presStyleCnt="3">
        <dgm:presLayoutVars>
          <dgm:bulletEnabled val="1"/>
        </dgm:presLayoutVars>
      </dgm:prSet>
      <dgm:spPr/>
    </dgm:pt>
    <dgm:pt modelId="{EC69F49C-D331-48FD-BEE0-BACE2CBF83E2}" type="pres">
      <dgm:prSet presAssocID="{1E3A780D-621C-46CD-90EB-6D2CED8DE58A}" presName="sp" presStyleCnt="0"/>
      <dgm:spPr/>
    </dgm:pt>
    <dgm:pt modelId="{7C7DF019-888C-4E49-A944-B1CF70EFF989}" type="pres">
      <dgm:prSet presAssocID="{94C261C1-321F-4007-A974-12360CA146DE}" presName="composite" presStyleCnt="0"/>
      <dgm:spPr/>
    </dgm:pt>
    <dgm:pt modelId="{4E3B649D-2DBC-4D39-AB80-0B3DC0D4922D}" type="pres">
      <dgm:prSet presAssocID="{94C261C1-321F-4007-A974-12360CA146DE}" presName="parentText" presStyleLbl="alignNode1" presStyleIdx="2" presStyleCnt="3">
        <dgm:presLayoutVars>
          <dgm:chMax val="1"/>
          <dgm:bulletEnabled val="1"/>
        </dgm:presLayoutVars>
      </dgm:prSet>
      <dgm:spPr/>
    </dgm:pt>
    <dgm:pt modelId="{7990CD3D-B717-45E3-A565-272185B83692}" type="pres">
      <dgm:prSet presAssocID="{94C261C1-321F-4007-A974-12360CA146DE}" presName="descendantText" presStyleLbl="alignAcc1" presStyleIdx="2" presStyleCnt="3">
        <dgm:presLayoutVars>
          <dgm:bulletEnabled val="1"/>
        </dgm:presLayoutVars>
      </dgm:prSet>
      <dgm:spPr/>
    </dgm:pt>
  </dgm:ptLst>
  <dgm:cxnLst>
    <dgm:cxn modelId="{51023010-FBDB-4169-B05C-206F02375EA2}" srcId="{B2FFECC9-D36A-4CB0-9E04-E34DC11A1D88}" destId="{E7349DFF-237E-4D4F-9F50-DDF8F9101BA8}" srcOrd="1" destOrd="0" parTransId="{9297A5E5-4759-45D1-B549-021F6C6BE4EA}" sibTransId="{1E3A780D-621C-46CD-90EB-6D2CED8DE58A}"/>
    <dgm:cxn modelId="{4D101C19-23DF-49A2-A7A0-5EDCAE882F25}" srcId="{3E07D818-57D5-43EB-B2C8-1698B4082080}" destId="{2A718966-4B71-4206-9CE3-8DCCD92FB961}" srcOrd="0" destOrd="0" parTransId="{8FF0F47A-4AAE-4CDA-950C-977A539CD194}" sibTransId="{EE138AF2-A234-4D87-A160-B7FB04E3DB3F}"/>
    <dgm:cxn modelId="{E045751C-D4D7-4337-95F1-70AF7B076AA0}" srcId="{E7349DFF-237E-4D4F-9F50-DDF8F9101BA8}" destId="{EC3DBDB1-C192-4C55-9949-5B2993E63550}" srcOrd="0" destOrd="0" parTransId="{DBD4DAAB-84C8-4889-9F1A-DFBDDD608900}" sibTransId="{C1DE7734-D607-4086-8E36-E8430778549A}"/>
    <dgm:cxn modelId="{3A913134-57D5-4CF3-9EE5-A0FC63ECAFB1}" type="presOf" srcId="{B2FFECC9-D36A-4CB0-9E04-E34DC11A1D88}" destId="{BB1F6009-C252-428E-9CB7-2D9D61325A5D}" srcOrd="0" destOrd="0" presId="urn:microsoft.com/office/officeart/2005/8/layout/chevron2"/>
    <dgm:cxn modelId="{5F51CA46-BF89-4368-B7B7-9D0AB0747093}" srcId="{B2FFECC9-D36A-4CB0-9E04-E34DC11A1D88}" destId="{94C261C1-321F-4007-A974-12360CA146DE}" srcOrd="2" destOrd="0" parTransId="{6701143D-BFF0-4743-8473-4AFD4374E3D6}" sibTransId="{5BF8D963-C1E6-4BC4-B43F-1C118A74A780}"/>
    <dgm:cxn modelId="{1D41E756-3405-4C96-B01E-A8D81FB32F8E}" type="presOf" srcId="{E7349DFF-237E-4D4F-9F50-DDF8F9101BA8}" destId="{C2F4F631-6C8A-49DE-A323-8644B320C012}" srcOrd="0" destOrd="0" presId="urn:microsoft.com/office/officeart/2005/8/layout/chevron2"/>
    <dgm:cxn modelId="{ED1ECF5E-8D63-4A3A-B891-644F610F8819}" type="presOf" srcId="{94C261C1-321F-4007-A974-12360CA146DE}" destId="{4E3B649D-2DBC-4D39-AB80-0B3DC0D4922D}" srcOrd="0" destOrd="0" presId="urn:microsoft.com/office/officeart/2005/8/layout/chevron2"/>
    <dgm:cxn modelId="{003A417A-15F2-461C-A8D7-8C6604498AA1}" type="presOf" srcId="{EC3DBDB1-C192-4C55-9949-5B2993E63550}" destId="{1A9F5448-6E3D-42BC-8330-304C31D92DAD}" srcOrd="0" destOrd="0" presId="urn:microsoft.com/office/officeart/2005/8/layout/chevron2"/>
    <dgm:cxn modelId="{942AF387-B555-43E8-B862-11DED968C13D}" type="presOf" srcId="{2A718966-4B71-4206-9CE3-8DCCD92FB961}" destId="{07078AE5-3E95-46A8-A6F5-4563EFADCEBE}" srcOrd="0" destOrd="0" presId="urn:microsoft.com/office/officeart/2005/8/layout/chevron2"/>
    <dgm:cxn modelId="{EF9E169B-2049-419D-AEF3-F0C9C7F0986F}" srcId="{B2FFECC9-D36A-4CB0-9E04-E34DC11A1D88}" destId="{3E07D818-57D5-43EB-B2C8-1698B4082080}" srcOrd="0" destOrd="0" parTransId="{DF1F81AA-8621-4D0A-A10E-4B0015388F95}" sibTransId="{25481B9B-22D4-4042-A49F-46F62098520B}"/>
    <dgm:cxn modelId="{9529A4A2-B862-4852-BD2C-F6106FA2BD23}" type="presOf" srcId="{3E07D818-57D5-43EB-B2C8-1698B4082080}" destId="{66094852-172C-415B-AE04-024066108532}" srcOrd="0" destOrd="0" presId="urn:microsoft.com/office/officeart/2005/8/layout/chevron2"/>
    <dgm:cxn modelId="{776EA8B0-9665-4AA8-9698-DDCC0C00A033}" srcId="{94C261C1-321F-4007-A974-12360CA146DE}" destId="{D59D47A5-5303-47F9-877B-17684B179513}" srcOrd="0" destOrd="0" parTransId="{5150E026-55A5-4348-9B3D-8E42E7313F48}" sibTransId="{AB389C00-6DCB-44E9-BDA1-C9B79D3F79F8}"/>
    <dgm:cxn modelId="{9E7EDBF0-2791-40BE-8252-4749B6D37E28}" type="presOf" srcId="{D59D47A5-5303-47F9-877B-17684B179513}" destId="{7990CD3D-B717-45E3-A565-272185B83692}" srcOrd="0" destOrd="0" presId="urn:microsoft.com/office/officeart/2005/8/layout/chevron2"/>
    <dgm:cxn modelId="{FB44D6C7-08F0-49B5-ACBE-CF91924F14BF}" type="presParOf" srcId="{BB1F6009-C252-428E-9CB7-2D9D61325A5D}" destId="{E4B99E42-05BE-408C-BB35-932F7E7BC136}" srcOrd="0" destOrd="0" presId="urn:microsoft.com/office/officeart/2005/8/layout/chevron2"/>
    <dgm:cxn modelId="{35CCE6EA-82F6-4C9A-A476-EA8548F58959}" type="presParOf" srcId="{E4B99E42-05BE-408C-BB35-932F7E7BC136}" destId="{66094852-172C-415B-AE04-024066108532}" srcOrd="0" destOrd="0" presId="urn:microsoft.com/office/officeart/2005/8/layout/chevron2"/>
    <dgm:cxn modelId="{586B523A-27E3-4EAC-9DAD-5750731696CC}" type="presParOf" srcId="{E4B99E42-05BE-408C-BB35-932F7E7BC136}" destId="{07078AE5-3E95-46A8-A6F5-4563EFADCEBE}" srcOrd="1" destOrd="0" presId="urn:microsoft.com/office/officeart/2005/8/layout/chevron2"/>
    <dgm:cxn modelId="{4ADC45CF-3B83-4F9F-9366-94159BA26872}" type="presParOf" srcId="{BB1F6009-C252-428E-9CB7-2D9D61325A5D}" destId="{67B8629B-72C7-498F-B346-AD806E0CE813}" srcOrd="1" destOrd="0" presId="urn:microsoft.com/office/officeart/2005/8/layout/chevron2"/>
    <dgm:cxn modelId="{2A3CECDC-89E5-4089-9F08-FA11E303FC3D}" type="presParOf" srcId="{BB1F6009-C252-428E-9CB7-2D9D61325A5D}" destId="{ABD1EB55-4245-4E76-B7E1-4CFB88928E29}" srcOrd="2" destOrd="0" presId="urn:microsoft.com/office/officeart/2005/8/layout/chevron2"/>
    <dgm:cxn modelId="{9AB40639-75FD-4B6D-976A-F3EF31CEE384}" type="presParOf" srcId="{ABD1EB55-4245-4E76-B7E1-4CFB88928E29}" destId="{C2F4F631-6C8A-49DE-A323-8644B320C012}" srcOrd="0" destOrd="0" presId="urn:microsoft.com/office/officeart/2005/8/layout/chevron2"/>
    <dgm:cxn modelId="{52E17477-A19D-4F5A-8C53-86CC62152F0F}" type="presParOf" srcId="{ABD1EB55-4245-4E76-B7E1-4CFB88928E29}" destId="{1A9F5448-6E3D-42BC-8330-304C31D92DAD}" srcOrd="1" destOrd="0" presId="urn:microsoft.com/office/officeart/2005/8/layout/chevron2"/>
    <dgm:cxn modelId="{80250802-53A7-4750-B572-457D15D44D62}" type="presParOf" srcId="{BB1F6009-C252-428E-9CB7-2D9D61325A5D}" destId="{EC69F49C-D331-48FD-BEE0-BACE2CBF83E2}" srcOrd="3" destOrd="0" presId="urn:microsoft.com/office/officeart/2005/8/layout/chevron2"/>
    <dgm:cxn modelId="{1EE34AC2-8D68-4D65-B736-0C9775B3568B}" type="presParOf" srcId="{BB1F6009-C252-428E-9CB7-2D9D61325A5D}" destId="{7C7DF019-888C-4E49-A944-B1CF70EFF989}" srcOrd="4" destOrd="0" presId="urn:microsoft.com/office/officeart/2005/8/layout/chevron2"/>
    <dgm:cxn modelId="{DCDC7BAA-3967-4EE0-A965-1144316958BA}" type="presParOf" srcId="{7C7DF019-888C-4E49-A944-B1CF70EFF989}" destId="{4E3B649D-2DBC-4D39-AB80-0B3DC0D4922D}" srcOrd="0" destOrd="0" presId="urn:microsoft.com/office/officeart/2005/8/layout/chevron2"/>
    <dgm:cxn modelId="{6230E882-FEA0-474B-9B04-A364ED7083B6}" type="presParOf" srcId="{7C7DF019-888C-4E49-A944-B1CF70EFF989}" destId="{7990CD3D-B717-45E3-A565-272185B83692}"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71329E-DE28-419A-B369-0CEF73503B4B}"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8354C6A1-7052-4552-875D-AC89D22ED50C}">
      <dgm:prSet phldrT="[Text]"/>
      <dgm:spPr/>
      <dgm:t>
        <a:bodyPr/>
        <a:lstStyle/>
        <a:p>
          <a:r>
            <a:rPr lang="en-US" dirty="0"/>
            <a:t>Phase  II</a:t>
          </a:r>
        </a:p>
      </dgm:t>
    </dgm:pt>
    <dgm:pt modelId="{E07AEEE6-ACFC-45C2-82B6-BA71D63CE9E0}" type="parTrans" cxnId="{2B5988A2-87AF-4CDA-A460-20227A8D5F9A}">
      <dgm:prSet/>
      <dgm:spPr/>
      <dgm:t>
        <a:bodyPr/>
        <a:lstStyle/>
        <a:p>
          <a:endParaRPr lang="en-US"/>
        </a:p>
      </dgm:t>
    </dgm:pt>
    <dgm:pt modelId="{B4768ADF-F3E6-4E58-86B7-12EC56F6A57F}" type="sibTrans" cxnId="{2B5988A2-87AF-4CDA-A460-20227A8D5F9A}">
      <dgm:prSet/>
      <dgm:spPr/>
      <dgm:t>
        <a:bodyPr/>
        <a:lstStyle/>
        <a:p>
          <a:endParaRPr lang="en-US"/>
        </a:p>
      </dgm:t>
    </dgm:pt>
    <dgm:pt modelId="{2E0B91B3-1B66-4449-8C09-43E1E959B705}">
      <dgm:prSet phldrT="[Text]"/>
      <dgm:spPr/>
      <dgm:t>
        <a:bodyPr/>
        <a:lstStyle/>
        <a:p>
          <a:r>
            <a:rPr lang="en-US" dirty="0"/>
            <a:t>Phase I</a:t>
          </a:r>
        </a:p>
      </dgm:t>
    </dgm:pt>
    <dgm:pt modelId="{C81AC345-9ECB-408A-944E-5C3F809C5633}" type="parTrans" cxnId="{E7C30F60-E651-4CE3-9738-CF15B09F8312}">
      <dgm:prSet/>
      <dgm:spPr/>
      <dgm:t>
        <a:bodyPr/>
        <a:lstStyle/>
        <a:p>
          <a:endParaRPr lang="en-US"/>
        </a:p>
      </dgm:t>
    </dgm:pt>
    <dgm:pt modelId="{A560B6C3-2E1E-49EE-8F87-40B4AC2F2856}" type="sibTrans" cxnId="{E7C30F60-E651-4CE3-9738-CF15B09F8312}">
      <dgm:prSet/>
      <dgm:spPr/>
      <dgm:t>
        <a:bodyPr/>
        <a:lstStyle/>
        <a:p>
          <a:endParaRPr lang="en-US"/>
        </a:p>
      </dgm:t>
    </dgm:pt>
    <dgm:pt modelId="{7200C0A6-188F-4F17-A0A1-8DDA3F925712}">
      <dgm:prSet phldrT="[Text]"/>
      <dgm:spPr/>
      <dgm:t>
        <a:bodyPr/>
        <a:lstStyle/>
        <a:p>
          <a:r>
            <a:rPr lang="en-US" dirty="0"/>
            <a:t>Strategic Direction</a:t>
          </a:r>
        </a:p>
      </dgm:t>
    </dgm:pt>
    <dgm:pt modelId="{F0B98F1E-44CB-4854-B2E6-1D181546F517}" type="parTrans" cxnId="{B61C7123-FFF0-4F50-9005-8B78472B4A2C}">
      <dgm:prSet/>
      <dgm:spPr/>
      <dgm:t>
        <a:bodyPr/>
        <a:lstStyle/>
        <a:p>
          <a:endParaRPr lang="en-US"/>
        </a:p>
      </dgm:t>
    </dgm:pt>
    <dgm:pt modelId="{A2A85EB5-DC83-473B-8BD6-D51B4B7D988F}" type="sibTrans" cxnId="{B61C7123-FFF0-4F50-9005-8B78472B4A2C}">
      <dgm:prSet/>
      <dgm:spPr/>
      <dgm:t>
        <a:bodyPr/>
        <a:lstStyle/>
        <a:p>
          <a:endParaRPr lang="en-US"/>
        </a:p>
      </dgm:t>
    </dgm:pt>
    <dgm:pt modelId="{DB4DA4D5-A650-43D6-8BE7-5CE78A817A95}">
      <dgm:prSet phldrT="[Text]"/>
      <dgm:spPr/>
      <dgm:t>
        <a:bodyPr/>
        <a:lstStyle/>
        <a:p>
          <a:endParaRPr lang="en-US"/>
        </a:p>
      </dgm:t>
    </dgm:pt>
    <dgm:pt modelId="{DC6FCF0B-8E3B-4BD4-A4E8-22347D816BCA}" type="sibTrans" cxnId="{5DEBF1F8-8704-44C6-AEB0-736C40C4E717}">
      <dgm:prSet/>
      <dgm:spPr/>
      <dgm:t>
        <a:bodyPr/>
        <a:lstStyle/>
        <a:p>
          <a:endParaRPr lang="en-US"/>
        </a:p>
      </dgm:t>
    </dgm:pt>
    <dgm:pt modelId="{A1C6F464-192D-46BC-BEA6-8D70B25E5857}" type="parTrans" cxnId="{5DEBF1F8-8704-44C6-AEB0-736C40C4E717}">
      <dgm:prSet/>
      <dgm:spPr/>
      <dgm:t>
        <a:bodyPr/>
        <a:lstStyle/>
        <a:p>
          <a:endParaRPr lang="en-US"/>
        </a:p>
      </dgm:t>
    </dgm:pt>
    <dgm:pt modelId="{7BDCD986-CB4F-4B1C-8BFB-DCEBAF20F50D}">
      <dgm:prSet phldrT="[Text]"/>
      <dgm:spPr/>
      <dgm:t>
        <a:bodyPr/>
        <a:lstStyle/>
        <a:p>
          <a:endParaRPr lang="en-US" dirty="0"/>
        </a:p>
      </dgm:t>
    </dgm:pt>
    <dgm:pt modelId="{03FB1082-9F33-435A-9570-76610E8E0556}" type="parTrans" cxnId="{39483E40-9124-4C17-B233-09CF00B26BFC}">
      <dgm:prSet/>
      <dgm:spPr/>
      <dgm:t>
        <a:bodyPr/>
        <a:lstStyle/>
        <a:p>
          <a:endParaRPr lang="en-US"/>
        </a:p>
      </dgm:t>
    </dgm:pt>
    <dgm:pt modelId="{C7FFE141-1CE6-4963-BC58-C5BC13794514}" type="sibTrans" cxnId="{39483E40-9124-4C17-B233-09CF00B26BFC}">
      <dgm:prSet/>
      <dgm:spPr/>
      <dgm:t>
        <a:bodyPr/>
        <a:lstStyle/>
        <a:p>
          <a:endParaRPr lang="en-US"/>
        </a:p>
      </dgm:t>
    </dgm:pt>
    <dgm:pt modelId="{3D296F0A-1225-4801-8EB8-2E0C0EFF8EA8}" type="pres">
      <dgm:prSet presAssocID="{0B71329E-DE28-419A-B369-0CEF73503B4B}" presName="Name0" presStyleCnt="0">
        <dgm:presLayoutVars>
          <dgm:chMax val="4"/>
          <dgm:resizeHandles val="exact"/>
        </dgm:presLayoutVars>
      </dgm:prSet>
      <dgm:spPr/>
    </dgm:pt>
    <dgm:pt modelId="{42E2EF95-5B01-4FD3-B8D5-88B363A241BE}" type="pres">
      <dgm:prSet presAssocID="{0B71329E-DE28-419A-B369-0CEF73503B4B}" presName="ellipse" presStyleLbl="trBgShp" presStyleIdx="0" presStyleCnt="1"/>
      <dgm:spPr/>
    </dgm:pt>
    <dgm:pt modelId="{B2FC66D1-0BE0-4CFD-B030-71C5A7CC949F}" type="pres">
      <dgm:prSet presAssocID="{0B71329E-DE28-419A-B369-0CEF73503B4B}" presName="arrow1" presStyleLbl="fgShp" presStyleIdx="0" presStyleCnt="1"/>
      <dgm:spPr/>
    </dgm:pt>
    <dgm:pt modelId="{5F323A9D-1F95-4FD9-9C86-0E035CBE6BDE}" type="pres">
      <dgm:prSet presAssocID="{0B71329E-DE28-419A-B369-0CEF73503B4B}" presName="rectangle" presStyleLbl="revTx" presStyleIdx="0" presStyleCnt="1">
        <dgm:presLayoutVars>
          <dgm:bulletEnabled val="1"/>
        </dgm:presLayoutVars>
      </dgm:prSet>
      <dgm:spPr/>
    </dgm:pt>
    <dgm:pt modelId="{DE8B22E4-5C25-43CE-86B1-C46A5B2830AE}" type="pres">
      <dgm:prSet presAssocID="{2E0B91B3-1B66-4449-8C09-43E1E959B705}" presName="item1" presStyleLbl="node1" presStyleIdx="0" presStyleCnt="3">
        <dgm:presLayoutVars>
          <dgm:bulletEnabled val="1"/>
        </dgm:presLayoutVars>
      </dgm:prSet>
      <dgm:spPr/>
    </dgm:pt>
    <dgm:pt modelId="{A86B611C-AD2F-49FA-B8A7-7B241592BE30}" type="pres">
      <dgm:prSet presAssocID="{7200C0A6-188F-4F17-A0A1-8DDA3F925712}" presName="item2" presStyleLbl="node1" presStyleIdx="1" presStyleCnt="3">
        <dgm:presLayoutVars>
          <dgm:bulletEnabled val="1"/>
        </dgm:presLayoutVars>
      </dgm:prSet>
      <dgm:spPr/>
    </dgm:pt>
    <dgm:pt modelId="{C7C10C14-3E2C-4CCC-85AC-C05219083C99}" type="pres">
      <dgm:prSet presAssocID="{7BDCD986-CB4F-4B1C-8BFB-DCEBAF20F50D}" presName="item3" presStyleLbl="node1" presStyleIdx="2" presStyleCnt="3">
        <dgm:presLayoutVars>
          <dgm:bulletEnabled val="1"/>
        </dgm:presLayoutVars>
      </dgm:prSet>
      <dgm:spPr/>
    </dgm:pt>
    <dgm:pt modelId="{D6FDA5B0-7E96-45A1-80FE-FC7664B65F5E}" type="pres">
      <dgm:prSet presAssocID="{0B71329E-DE28-419A-B369-0CEF73503B4B}" presName="funnel" presStyleLbl="trAlignAcc1" presStyleIdx="0" presStyleCnt="1"/>
      <dgm:spPr/>
    </dgm:pt>
  </dgm:ptLst>
  <dgm:cxnLst>
    <dgm:cxn modelId="{2CD02500-0A8F-4882-A5C5-0039B70B4657}" type="presOf" srcId="{0B71329E-DE28-419A-B369-0CEF73503B4B}" destId="{3D296F0A-1225-4801-8EB8-2E0C0EFF8EA8}" srcOrd="0" destOrd="0" presId="urn:microsoft.com/office/officeart/2005/8/layout/funnel1"/>
    <dgm:cxn modelId="{B61C7123-FFF0-4F50-9005-8B78472B4A2C}" srcId="{0B71329E-DE28-419A-B369-0CEF73503B4B}" destId="{7200C0A6-188F-4F17-A0A1-8DDA3F925712}" srcOrd="2" destOrd="0" parTransId="{F0B98F1E-44CB-4854-B2E6-1D181546F517}" sibTransId="{A2A85EB5-DC83-473B-8BD6-D51B4B7D988F}"/>
    <dgm:cxn modelId="{54C3712F-3A97-4103-8005-0AB77A47BD0B}" type="presOf" srcId="{8354C6A1-7052-4552-875D-AC89D22ED50C}" destId="{C7C10C14-3E2C-4CCC-85AC-C05219083C99}" srcOrd="0" destOrd="0" presId="urn:microsoft.com/office/officeart/2005/8/layout/funnel1"/>
    <dgm:cxn modelId="{39483E40-9124-4C17-B233-09CF00B26BFC}" srcId="{0B71329E-DE28-419A-B369-0CEF73503B4B}" destId="{7BDCD986-CB4F-4B1C-8BFB-DCEBAF20F50D}" srcOrd="3" destOrd="0" parTransId="{03FB1082-9F33-435A-9570-76610E8E0556}" sibTransId="{C7FFE141-1CE6-4963-BC58-C5BC13794514}"/>
    <dgm:cxn modelId="{71BC8351-0F6A-4631-A30C-CBE1478F5456}" type="presOf" srcId="{7BDCD986-CB4F-4B1C-8BFB-DCEBAF20F50D}" destId="{5F323A9D-1F95-4FD9-9C86-0E035CBE6BDE}" srcOrd="0" destOrd="0" presId="urn:microsoft.com/office/officeart/2005/8/layout/funnel1"/>
    <dgm:cxn modelId="{83C52D5F-8DD3-4F67-A66D-25F3123BCDEF}" type="presOf" srcId="{2E0B91B3-1B66-4449-8C09-43E1E959B705}" destId="{A86B611C-AD2F-49FA-B8A7-7B241592BE30}" srcOrd="0" destOrd="0" presId="urn:microsoft.com/office/officeart/2005/8/layout/funnel1"/>
    <dgm:cxn modelId="{E7C30F60-E651-4CE3-9738-CF15B09F8312}" srcId="{0B71329E-DE28-419A-B369-0CEF73503B4B}" destId="{2E0B91B3-1B66-4449-8C09-43E1E959B705}" srcOrd="1" destOrd="0" parTransId="{C81AC345-9ECB-408A-944E-5C3F809C5633}" sibTransId="{A560B6C3-2E1E-49EE-8F87-40B4AC2F2856}"/>
    <dgm:cxn modelId="{2B5988A2-87AF-4CDA-A460-20227A8D5F9A}" srcId="{0B71329E-DE28-419A-B369-0CEF73503B4B}" destId="{8354C6A1-7052-4552-875D-AC89D22ED50C}" srcOrd="0" destOrd="0" parTransId="{E07AEEE6-ACFC-45C2-82B6-BA71D63CE9E0}" sibTransId="{B4768ADF-F3E6-4E58-86B7-12EC56F6A57F}"/>
    <dgm:cxn modelId="{8DC33DCF-5A75-436D-86E9-118FD650AB77}" type="presOf" srcId="{7200C0A6-188F-4F17-A0A1-8DDA3F925712}" destId="{DE8B22E4-5C25-43CE-86B1-C46A5B2830AE}" srcOrd="0" destOrd="0" presId="urn:microsoft.com/office/officeart/2005/8/layout/funnel1"/>
    <dgm:cxn modelId="{5DEBF1F8-8704-44C6-AEB0-736C40C4E717}" srcId="{0B71329E-DE28-419A-B369-0CEF73503B4B}" destId="{DB4DA4D5-A650-43D6-8BE7-5CE78A817A95}" srcOrd="4" destOrd="0" parTransId="{A1C6F464-192D-46BC-BEA6-8D70B25E5857}" sibTransId="{DC6FCF0B-8E3B-4BD4-A4E8-22347D816BCA}"/>
    <dgm:cxn modelId="{C7AF0C3F-EDF4-48BC-89F3-D5881D1F4209}" type="presParOf" srcId="{3D296F0A-1225-4801-8EB8-2E0C0EFF8EA8}" destId="{42E2EF95-5B01-4FD3-B8D5-88B363A241BE}" srcOrd="0" destOrd="0" presId="urn:microsoft.com/office/officeart/2005/8/layout/funnel1"/>
    <dgm:cxn modelId="{4C7AFE0A-64FC-4F5F-8E26-DAB9A67F7983}" type="presParOf" srcId="{3D296F0A-1225-4801-8EB8-2E0C0EFF8EA8}" destId="{B2FC66D1-0BE0-4CFD-B030-71C5A7CC949F}" srcOrd="1" destOrd="0" presId="urn:microsoft.com/office/officeart/2005/8/layout/funnel1"/>
    <dgm:cxn modelId="{B601E7C3-4E51-4A81-B6F6-E39C38F99E66}" type="presParOf" srcId="{3D296F0A-1225-4801-8EB8-2E0C0EFF8EA8}" destId="{5F323A9D-1F95-4FD9-9C86-0E035CBE6BDE}" srcOrd="2" destOrd="0" presId="urn:microsoft.com/office/officeart/2005/8/layout/funnel1"/>
    <dgm:cxn modelId="{4A389E67-CB40-422E-8270-4E2ABEC1C0D5}" type="presParOf" srcId="{3D296F0A-1225-4801-8EB8-2E0C0EFF8EA8}" destId="{DE8B22E4-5C25-43CE-86B1-C46A5B2830AE}" srcOrd="3" destOrd="0" presId="urn:microsoft.com/office/officeart/2005/8/layout/funnel1"/>
    <dgm:cxn modelId="{D6D5F86C-4574-431C-9DC4-F6438AD750DA}" type="presParOf" srcId="{3D296F0A-1225-4801-8EB8-2E0C0EFF8EA8}" destId="{A86B611C-AD2F-49FA-B8A7-7B241592BE30}" srcOrd="4" destOrd="0" presId="urn:microsoft.com/office/officeart/2005/8/layout/funnel1"/>
    <dgm:cxn modelId="{F3F09B4E-AE6B-4C9C-8A95-5D13DD372EA7}" type="presParOf" srcId="{3D296F0A-1225-4801-8EB8-2E0C0EFF8EA8}" destId="{C7C10C14-3E2C-4CCC-85AC-C05219083C99}" srcOrd="5" destOrd="0" presId="urn:microsoft.com/office/officeart/2005/8/layout/funnel1"/>
    <dgm:cxn modelId="{0510DE97-CAC8-4AFE-8D5B-3CCD1F2E7D62}" type="presParOf" srcId="{3D296F0A-1225-4801-8EB8-2E0C0EFF8EA8}" destId="{D6FDA5B0-7E96-45A1-80FE-FC7664B65F5E}"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02C9D1-E712-42AD-87B8-92A0B4775E2C}"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n-US"/>
        </a:p>
      </dgm:t>
    </dgm:pt>
    <dgm:pt modelId="{3E1FBA7C-3E9C-4AF6-BF65-64A6BBD6E9C1}">
      <dgm:prSet phldrT="[Text]"/>
      <dgm:spPr/>
      <dgm:t>
        <a:bodyPr/>
        <a:lstStyle/>
        <a:p>
          <a:r>
            <a:rPr lang="en-US" dirty="0"/>
            <a:t>Goals</a:t>
          </a:r>
        </a:p>
      </dgm:t>
    </dgm:pt>
    <dgm:pt modelId="{C85B8BE7-6A50-4033-8ADF-3C0C50704053}" type="parTrans" cxnId="{C812264D-457F-4005-A78C-DDFE1001F912}">
      <dgm:prSet/>
      <dgm:spPr/>
      <dgm:t>
        <a:bodyPr/>
        <a:lstStyle/>
        <a:p>
          <a:endParaRPr lang="en-US"/>
        </a:p>
      </dgm:t>
    </dgm:pt>
    <dgm:pt modelId="{4B99ACD7-CCAA-48AC-8C53-81CD672AECEA}" type="sibTrans" cxnId="{C812264D-457F-4005-A78C-DDFE1001F912}">
      <dgm:prSet/>
      <dgm:spPr/>
      <dgm:t>
        <a:bodyPr/>
        <a:lstStyle/>
        <a:p>
          <a:endParaRPr lang="en-US"/>
        </a:p>
      </dgm:t>
    </dgm:pt>
    <dgm:pt modelId="{C8A54900-6816-4982-B6E2-3EB40AE78D9D}">
      <dgm:prSet phldrT="[Text]"/>
      <dgm:spPr/>
      <dgm:t>
        <a:bodyPr/>
        <a:lstStyle/>
        <a:p>
          <a:r>
            <a:rPr lang="en-US" dirty="0"/>
            <a:t>Objectives</a:t>
          </a:r>
        </a:p>
      </dgm:t>
    </dgm:pt>
    <dgm:pt modelId="{4C85851C-668C-4744-B0A2-67B88DFB1BAB}" type="parTrans" cxnId="{D56F2EF1-C32B-4B6D-804C-23D556F79125}">
      <dgm:prSet/>
      <dgm:spPr/>
      <dgm:t>
        <a:bodyPr/>
        <a:lstStyle/>
        <a:p>
          <a:endParaRPr lang="en-US"/>
        </a:p>
      </dgm:t>
    </dgm:pt>
    <dgm:pt modelId="{9452ECF6-333C-48AB-9691-504DB74B79DF}" type="sibTrans" cxnId="{D56F2EF1-C32B-4B6D-804C-23D556F79125}">
      <dgm:prSet/>
      <dgm:spPr/>
      <dgm:t>
        <a:bodyPr/>
        <a:lstStyle/>
        <a:p>
          <a:endParaRPr lang="en-US"/>
        </a:p>
      </dgm:t>
    </dgm:pt>
    <dgm:pt modelId="{27A70629-9A50-457B-8968-45A46F48860D}" type="pres">
      <dgm:prSet presAssocID="{7A02C9D1-E712-42AD-87B8-92A0B4775E2C}" presName="cycle" presStyleCnt="0">
        <dgm:presLayoutVars>
          <dgm:dir/>
          <dgm:resizeHandles val="exact"/>
        </dgm:presLayoutVars>
      </dgm:prSet>
      <dgm:spPr/>
    </dgm:pt>
    <dgm:pt modelId="{668FA426-6AF9-46DD-8421-E08C89FF0E4D}" type="pres">
      <dgm:prSet presAssocID="{3E1FBA7C-3E9C-4AF6-BF65-64A6BBD6E9C1}" presName="arrow" presStyleLbl="node1" presStyleIdx="0" presStyleCnt="2">
        <dgm:presLayoutVars>
          <dgm:bulletEnabled val="1"/>
        </dgm:presLayoutVars>
      </dgm:prSet>
      <dgm:spPr/>
    </dgm:pt>
    <dgm:pt modelId="{2DB04A03-F648-4E67-80EF-84412EE700F3}" type="pres">
      <dgm:prSet presAssocID="{C8A54900-6816-4982-B6E2-3EB40AE78D9D}" presName="arrow" presStyleLbl="node1" presStyleIdx="1" presStyleCnt="2">
        <dgm:presLayoutVars>
          <dgm:bulletEnabled val="1"/>
        </dgm:presLayoutVars>
      </dgm:prSet>
      <dgm:spPr/>
    </dgm:pt>
  </dgm:ptLst>
  <dgm:cxnLst>
    <dgm:cxn modelId="{5BEDEA4A-27BB-4A8E-BDBE-2805F796A69A}" type="presOf" srcId="{7A02C9D1-E712-42AD-87B8-92A0B4775E2C}" destId="{27A70629-9A50-457B-8968-45A46F48860D}" srcOrd="0" destOrd="0" presId="urn:microsoft.com/office/officeart/2005/8/layout/arrow1"/>
    <dgm:cxn modelId="{C812264D-457F-4005-A78C-DDFE1001F912}" srcId="{7A02C9D1-E712-42AD-87B8-92A0B4775E2C}" destId="{3E1FBA7C-3E9C-4AF6-BF65-64A6BBD6E9C1}" srcOrd="0" destOrd="0" parTransId="{C85B8BE7-6A50-4033-8ADF-3C0C50704053}" sibTransId="{4B99ACD7-CCAA-48AC-8C53-81CD672AECEA}"/>
    <dgm:cxn modelId="{9C7EDC82-AF9E-4F4A-88C0-8BDC166D0D81}" type="presOf" srcId="{C8A54900-6816-4982-B6E2-3EB40AE78D9D}" destId="{2DB04A03-F648-4E67-80EF-84412EE700F3}" srcOrd="0" destOrd="0" presId="urn:microsoft.com/office/officeart/2005/8/layout/arrow1"/>
    <dgm:cxn modelId="{D44BB8E2-96C3-431A-B8F0-C14454B4428A}" type="presOf" srcId="{3E1FBA7C-3E9C-4AF6-BF65-64A6BBD6E9C1}" destId="{668FA426-6AF9-46DD-8421-E08C89FF0E4D}" srcOrd="0" destOrd="0" presId="urn:microsoft.com/office/officeart/2005/8/layout/arrow1"/>
    <dgm:cxn modelId="{D56F2EF1-C32B-4B6D-804C-23D556F79125}" srcId="{7A02C9D1-E712-42AD-87B8-92A0B4775E2C}" destId="{C8A54900-6816-4982-B6E2-3EB40AE78D9D}" srcOrd="1" destOrd="0" parTransId="{4C85851C-668C-4744-B0A2-67B88DFB1BAB}" sibTransId="{9452ECF6-333C-48AB-9691-504DB74B79DF}"/>
    <dgm:cxn modelId="{15BE6AA6-7505-4519-A61D-963052776702}" type="presParOf" srcId="{27A70629-9A50-457B-8968-45A46F48860D}" destId="{668FA426-6AF9-46DD-8421-E08C89FF0E4D}" srcOrd="0" destOrd="0" presId="urn:microsoft.com/office/officeart/2005/8/layout/arrow1"/>
    <dgm:cxn modelId="{B968AE73-CFF4-42B6-B3F7-E70A13BC7DA1}" type="presParOf" srcId="{27A70629-9A50-457B-8968-45A46F48860D}" destId="{2DB04A03-F648-4E67-80EF-84412EE700F3}" srcOrd="1" destOrd="0" presId="urn:microsoft.com/office/officeart/2005/8/layout/arrow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094852-172C-415B-AE04-024066108532}">
      <dsp:nvSpPr>
        <dsp:cNvPr id="0" name=""/>
        <dsp:cNvSpPr/>
      </dsp:nvSpPr>
      <dsp:spPr>
        <a:xfrm rot="5400000">
          <a:off x="-289718" y="292805"/>
          <a:ext cx="1931458" cy="1352020"/>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Phase I (Summer 2023),</a:t>
          </a:r>
          <a:r>
            <a:rPr lang="en-US" sz="1400" kern="1200" dirty="0"/>
            <a:t> </a:t>
          </a:r>
        </a:p>
      </dsp:txBody>
      <dsp:txXfrm rot="-5400000">
        <a:off x="1" y="679096"/>
        <a:ext cx="1352020" cy="579438"/>
      </dsp:txXfrm>
    </dsp:sp>
    <dsp:sp modelId="{07078AE5-3E95-46A8-A6F5-4563EFADCEBE}">
      <dsp:nvSpPr>
        <dsp:cNvPr id="0" name=""/>
        <dsp:cNvSpPr/>
      </dsp:nvSpPr>
      <dsp:spPr>
        <a:xfrm rot="5400000">
          <a:off x="4112286" y="-2757179"/>
          <a:ext cx="1255447" cy="6775979"/>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SzPts val="1000"/>
            <a:buFont typeface="Symbol" panose="05050102010706020507" pitchFamily="18" charset="2"/>
            <a:buChar char=""/>
          </a:pPr>
          <a:r>
            <a:rPr lang="en-US" sz="1800" b="1"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In Phase I (Summer 2023): </a:t>
          </a:r>
          <a:r>
            <a:rPr lang="en-US" sz="1800" b="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The College actively involved staff, faculty, students, and community members in developing a new Mission, Vision, and Core Values. They identified four Strategic Pillars and began established our </a:t>
          </a:r>
          <a:r>
            <a:rPr lang="en-US" sz="1800" b="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hlinkClick xmlns:r="http://schemas.openxmlformats.org/officeDocument/2006/relationships" r:id="rId1"/>
            </a:rPr>
            <a:t>Strategic Plan Framework</a:t>
          </a:r>
          <a:r>
            <a:rPr lang="en-US" sz="1800" b="0" kern="1200" dirty="0">
              <a:solidFill>
                <a:prstClr val="black">
                  <a:hueOff val="0"/>
                  <a:satOff val="0"/>
                  <a:lumOff val="0"/>
                  <a:alphaOff val="0"/>
                </a:prstClr>
              </a:solidFill>
              <a:latin typeface="Cambria" panose="02040503050406030204" pitchFamily="18" charset="0"/>
              <a:ea typeface="Cambria" panose="02040503050406030204" pitchFamily="18" charset="0"/>
              <a:cs typeface="+mn-cs"/>
            </a:rPr>
            <a:t>. </a:t>
          </a:r>
        </a:p>
      </dsp:txBody>
      <dsp:txXfrm rot="-5400000">
        <a:off x="1352020" y="64373"/>
        <a:ext cx="6714693" cy="1132875"/>
      </dsp:txXfrm>
    </dsp:sp>
    <dsp:sp modelId="{C2F4F631-6C8A-49DE-A323-8644B320C012}">
      <dsp:nvSpPr>
        <dsp:cNvPr id="0" name=""/>
        <dsp:cNvSpPr/>
      </dsp:nvSpPr>
      <dsp:spPr>
        <a:xfrm rot="5400000">
          <a:off x="-289718" y="2033323"/>
          <a:ext cx="1931458" cy="1352020"/>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Phase II (Spring 2024)</a:t>
          </a:r>
          <a:endParaRPr lang="en-US" sz="1400" kern="1200" dirty="0"/>
        </a:p>
      </dsp:txBody>
      <dsp:txXfrm rot="-5400000">
        <a:off x="1" y="2419614"/>
        <a:ext cx="1352020" cy="579438"/>
      </dsp:txXfrm>
    </dsp:sp>
    <dsp:sp modelId="{1A9F5448-6E3D-42BC-8330-304C31D92DAD}">
      <dsp:nvSpPr>
        <dsp:cNvPr id="0" name=""/>
        <dsp:cNvSpPr/>
      </dsp:nvSpPr>
      <dsp:spPr>
        <a:xfrm rot="5400000">
          <a:off x="4112286" y="-1016661"/>
          <a:ext cx="1255447" cy="6775979"/>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latin typeface="Cambria" panose="02040503050406030204" pitchFamily="18" charset="0"/>
              <a:ea typeface="Cambria" panose="02040503050406030204" pitchFamily="18" charset="0"/>
            </a:rPr>
            <a:t>In Phase II (Spring 2024): </a:t>
          </a:r>
          <a:r>
            <a:rPr lang="en-US" sz="1600" kern="1200" dirty="0">
              <a:latin typeface="Cambria" panose="02040503050406030204" pitchFamily="18" charset="0"/>
              <a:ea typeface="Cambria" panose="02040503050406030204" pitchFamily="18" charset="0"/>
            </a:rPr>
            <a:t>A committee worked on finalizing the </a:t>
          </a:r>
          <a:r>
            <a:rPr lang="en-US" sz="1600" kern="1200" dirty="0">
              <a:latin typeface="Cambria" panose="02040503050406030204" pitchFamily="18" charset="0"/>
              <a:ea typeface="Cambria" panose="02040503050406030204" pitchFamily="18" charset="0"/>
              <a:hlinkClick xmlns:r="http://schemas.openxmlformats.org/officeDocument/2006/relationships" r:id="rId2"/>
            </a:rPr>
            <a:t>Student Success Initiative</a:t>
          </a:r>
          <a:r>
            <a:rPr lang="en-US" sz="1600" kern="1200" dirty="0">
              <a:latin typeface="Cambria" panose="02040503050406030204" pitchFamily="18" charset="0"/>
              <a:ea typeface="Cambria" panose="02040503050406030204" pitchFamily="18" charset="0"/>
            </a:rPr>
            <a:t>, evaluating its implementation and progress. This effort supported the HLC Quality Initiative, deepening our understanding of ongoing initiatives. They assessed how the Quality Initiative aligned with the Strategic Pillars, highlighting our achievements and academic goals.</a:t>
          </a:r>
        </a:p>
      </dsp:txBody>
      <dsp:txXfrm rot="-5400000">
        <a:off x="1352020" y="1804891"/>
        <a:ext cx="6714693" cy="1132875"/>
      </dsp:txXfrm>
    </dsp:sp>
    <dsp:sp modelId="{4E3B649D-2DBC-4D39-AB80-0B3DC0D4922D}">
      <dsp:nvSpPr>
        <dsp:cNvPr id="0" name=""/>
        <dsp:cNvSpPr/>
      </dsp:nvSpPr>
      <dsp:spPr>
        <a:xfrm rot="5400000">
          <a:off x="-289718" y="3773840"/>
          <a:ext cx="1931458" cy="1352020"/>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In Phase III (Spring 2025)</a:t>
          </a:r>
          <a:endParaRPr lang="en-US" sz="1400" kern="1200" dirty="0"/>
        </a:p>
      </dsp:txBody>
      <dsp:txXfrm rot="-5400000">
        <a:off x="1" y="4160131"/>
        <a:ext cx="1352020" cy="579438"/>
      </dsp:txXfrm>
    </dsp:sp>
    <dsp:sp modelId="{7990CD3D-B717-45E3-A565-272185B83692}">
      <dsp:nvSpPr>
        <dsp:cNvPr id="0" name=""/>
        <dsp:cNvSpPr/>
      </dsp:nvSpPr>
      <dsp:spPr>
        <a:xfrm rot="5400000">
          <a:off x="4112286" y="723856"/>
          <a:ext cx="1255447" cy="6775979"/>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b="1" kern="1200" dirty="0">
              <a:latin typeface="Cambria" panose="02040503050406030204" pitchFamily="18" charset="0"/>
              <a:ea typeface="Cambria" panose="02040503050406030204" pitchFamily="18" charset="0"/>
            </a:rPr>
            <a:t>In Phase III (Spring 2025): </a:t>
          </a:r>
          <a:r>
            <a:rPr lang="en-US" sz="1900" b="0" kern="1200" dirty="0">
              <a:latin typeface="Cambria" panose="02040503050406030204" pitchFamily="18" charset="0"/>
              <a:ea typeface="Cambria" panose="02040503050406030204" pitchFamily="18" charset="0"/>
            </a:rPr>
            <a:t>The Strategic Planning Committee finalized the Strategic Goals identified from Phase I </a:t>
          </a:r>
          <a:r>
            <a:rPr lang="en-US" sz="1900" b="0" strike="noStrike" kern="1200" dirty="0">
              <a:latin typeface="Cambria" panose="02040503050406030204" pitchFamily="18" charset="0"/>
              <a:ea typeface="Cambria" panose="02040503050406030204" pitchFamily="18" charset="0"/>
            </a:rPr>
            <a:t>and Phase II. </a:t>
          </a:r>
          <a:r>
            <a:rPr lang="en-US" sz="1900" b="0" kern="1200" dirty="0">
              <a:latin typeface="Cambria" panose="02040503050406030204" pitchFamily="18" charset="0"/>
              <a:ea typeface="Cambria" panose="02040503050406030204" pitchFamily="18" charset="0"/>
            </a:rPr>
            <a:t>The committee reviewed the parking lot of proposed objectives to prioritize and finalize the Plan. </a:t>
          </a:r>
        </a:p>
      </dsp:txBody>
      <dsp:txXfrm rot="-5400000">
        <a:off x="1352020" y="3545408"/>
        <a:ext cx="6714693" cy="1132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2EF95-5B01-4FD3-B8D5-88B363A241BE}">
      <dsp:nvSpPr>
        <dsp:cNvPr id="0" name=""/>
        <dsp:cNvSpPr/>
      </dsp:nvSpPr>
      <dsp:spPr>
        <a:xfrm>
          <a:off x="3498227" y="176773"/>
          <a:ext cx="3508266" cy="1218374"/>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FC66D1-0BE0-4CFD-B030-71C5A7CC949F}">
      <dsp:nvSpPr>
        <dsp:cNvPr id="0" name=""/>
        <dsp:cNvSpPr/>
      </dsp:nvSpPr>
      <dsp:spPr>
        <a:xfrm>
          <a:off x="4917851" y="3160159"/>
          <a:ext cx="679896" cy="435133"/>
        </a:xfrm>
        <a:prstGeom prst="down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323A9D-1F95-4FD9-9C86-0E035CBE6BDE}">
      <dsp:nvSpPr>
        <dsp:cNvPr id="0" name=""/>
        <dsp:cNvSpPr/>
      </dsp:nvSpPr>
      <dsp:spPr>
        <a:xfrm>
          <a:off x="3626048" y="3508266"/>
          <a:ext cx="3263503" cy="815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3626048" y="3508266"/>
        <a:ext cx="3263503" cy="815875"/>
      </dsp:txXfrm>
    </dsp:sp>
    <dsp:sp modelId="{DE8B22E4-5C25-43CE-86B1-C46A5B2830AE}">
      <dsp:nvSpPr>
        <dsp:cNvPr id="0" name=""/>
        <dsp:cNvSpPr/>
      </dsp:nvSpPr>
      <dsp:spPr>
        <a:xfrm>
          <a:off x="4773713" y="1489245"/>
          <a:ext cx="1223813" cy="122381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Strategic Direction</a:t>
          </a:r>
        </a:p>
      </dsp:txBody>
      <dsp:txXfrm>
        <a:off x="4952936" y="1668468"/>
        <a:ext cx="865367" cy="865367"/>
      </dsp:txXfrm>
    </dsp:sp>
    <dsp:sp modelId="{A86B611C-AD2F-49FA-B8A7-7B241592BE30}">
      <dsp:nvSpPr>
        <dsp:cNvPr id="0" name=""/>
        <dsp:cNvSpPr/>
      </dsp:nvSpPr>
      <dsp:spPr>
        <a:xfrm>
          <a:off x="3898006" y="571113"/>
          <a:ext cx="1223813" cy="122381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Phase I</a:t>
          </a:r>
        </a:p>
      </dsp:txBody>
      <dsp:txXfrm>
        <a:off x="4077229" y="750336"/>
        <a:ext cx="865367" cy="865367"/>
      </dsp:txXfrm>
    </dsp:sp>
    <dsp:sp modelId="{C7C10C14-3E2C-4CCC-85AC-C05219083C99}">
      <dsp:nvSpPr>
        <dsp:cNvPr id="0" name=""/>
        <dsp:cNvSpPr/>
      </dsp:nvSpPr>
      <dsp:spPr>
        <a:xfrm>
          <a:off x="5149016" y="275222"/>
          <a:ext cx="1223813" cy="122381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Phase  II</a:t>
          </a:r>
        </a:p>
      </dsp:txBody>
      <dsp:txXfrm>
        <a:off x="5328239" y="454445"/>
        <a:ext cx="865367" cy="865367"/>
      </dsp:txXfrm>
    </dsp:sp>
    <dsp:sp modelId="{D6FDA5B0-7E96-45A1-80FE-FC7664B65F5E}">
      <dsp:nvSpPr>
        <dsp:cNvPr id="0" name=""/>
        <dsp:cNvSpPr/>
      </dsp:nvSpPr>
      <dsp:spPr>
        <a:xfrm>
          <a:off x="3354089" y="27195"/>
          <a:ext cx="3807420" cy="3045936"/>
        </a:xfrm>
        <a:prstGeom prst="funnel">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8FA426-6AF9-46DD-8421-E08C89FF0E4D}">
      <dsp:nvSpPr>
        <dsp:cNvPr id="0" name=""/>
        <dsp:cNvSpPr/>
      </dsp:nvSpPr>
      <dsp:spPr>
        <a:xfrm rot="16200000">
          <a:off x="91" y="272195"/>
          <a:ext cx="1050517" cy="1050517"/>
        </a:xfrm>
        <a:prstGeom prst="up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Goals</a:t>
          </a:r>
        </a:p>
      </dsp:txBody>
      <dsp:txXfrm rot="5400000">
        <a:off x="183931" y="534824"/>
        <a:ext cx="866677" cy="525259"/>
      </dsp:txXfrm>
    </dsp:sp>
    <dsp:sp modelId="{2DB04A03-F648-4E67-80EF-84412EE700F3}">
      <dsp:nvSpPr>
        <dsp:cNvPr id="0" name=""/>
        <dsp:cNvSpPr/>
      </dsp:nvSpPr>
      <dsp:spPr>
        <a:xfrm rot="5400000">
          <a:off x="1156016" y="272195"/>
          <a:ext cx="1050517" cy="1050517"/>
        </a:xfrm>
        <a:prstGeom prst="upArrow">
          <a:avLst>
            <a:gd name="adj1" fmla="val 50000"/>
            <a:gd name="adj2" fmla="val 3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Objectives</a:t>
          </a:r>
        </a:p>
      </dsp:txBody>
      <dsp:txXfrm rot="-5400000">
        <a:off x="1156016" y="534824"/>
        <a:ext cx="866677" cy="52525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C0AB95-6BFB-4155-950D-C43A0591C4A5}" type="datetimeFigureOut">
              <a:rPr lang="en-US" smtClean="0"/>
              <a:t>5/28/25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8A908E-BCFA-4B35-B0B9-8359321D2F42}" type="slidenum">
              <a:rPr lang="en-US" smtClean="0"/>
              <a:t>‹#›</a:t>
            </a:fld>
            <a:endParaRPr lang="en-US"/>
          </a:p>
        </p:txBody>
      </p:sp>
    </p:spTree>
    <p:extLst>
      <p:ext uri="{BB962C8B-B14F-4D97-AF65-F5344CB8AC3E}">
        <p14:creationId xmlns:p14="http://schemas.microsoft.com/office/powerpoint/2010/main" val="3546615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02AF20-9126-1E4F-8C42-3894911DAF69}" type="slidenum">
              <a:rPr lang="en-US" smtClean="0"/>
              <a:t>2</a:t>
            </a:fld>
            <a:endParaRPr lang="en-US"/>
          </a:p>
        </p:txBody>
      </p:sp>
    </p:spTree>
    <p:extLst>
      <p:ext uri="{BB962C8B-B14F-4D97-AF65-F5344CB8AC3E}">
        <p14:creationId xmlns:p14="http://schemas.microsoft.com/office/powerpoint/2010/main" val="2102305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85A69-A748-40D3-448B-FEF262A93C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47742A-CB44-8AA9-5E37-DE3D8E07C7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8D2118-DBE5-E669-1951-1DDEE4CE69BA}"/>
              </a:ext>
            </a:extLst>
          </p:cNvPr>
          <p:cNvSpPr>
            <a:spLocks noGrp="1"/>
          </p:cNvSpPr>
          <p:nvPr>
            <p:ph type="dt" sz="half" idx="10"/>
          </p:nvPr>
        </p:nvSpPr>
        <p:spPr/>
        <p:txBody>
          <a:bodyPr/>
          <a:lstStyle/>
          <a:p>
            <a:fld id="{6DB1367A-79B2-4B68-B37B-A4D67E7A9E72}" type="datetimeFigureOut">
              <a:rPr lang="en-US" smtClean="0"/>
              <a:t>5/28/25</a:t>
            </a:fld>
            <a:endParaRPr lang="en-US"/>
          </a:p>
        </p:txBody>
      </p:sp>
      <p:sp>
        <p:nvSpPr>
          <p:cNvPr id="5" name="Footer Placeholder 4">
            <a:extLst>
              <a:ext uri="{FF2B5EF4-FFF2-40B4-BE49-F238E27FC236}">
                <a16:creationId xmlns:a16="http://schemas.microsoft.com/office/drawing/2014/main" id="{0A177051-B04D-DB01-EBBD-C4D7CEE139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D84BB3-D89A-E944-1AB1-59A0B2A823AD}"/>
              </a:ext>
            </a:extLst>
          </p:cNvPr>
          <p:cNvSpPr>
            <a:spLocks noGrp="1"/>
          </p:cNvSpPr>
          <p:nvPr>
            <p:ph type="sldNum" sz="quarter" idx="12"/>
          </p:nvPr>
        </p:nvSpPr>
        <p:spPr/>
        <p:txBody>
          <a:bodyPr/>
          <a:lstStyle/>
          <a:p>
            <a:fld id="{D351B869-E438-4E01-9A2A-4D584FF9AB23}" type="slidenum">
              <a:rPr lang="en-US" smtClean="0"/>
              <a:t>‹#›</a:t>
            </a:fld>
            <a:endParaRPr lang="en-US"/>
          </a:p>
        </p:txBody>
      </p:sp>
    </p:spTree>
    <p:extLst>
      <p:ext uri="{BB962C8B-B14F-4D97-AF65-F5344CB8AC3E}">
        <p14:creationId xmlns:p14="http://schemas.microsoft.com/office/powerpoint/2010/main" val="110086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7F975-4122-DCC1-CD0A-E386B199ED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D968B3-7255-ADAF-84F9-8378884D85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FCF850-2FEB-3863-17DE-D9773249998B}"/>
              </a:ext>
            </a:extLst>
          </p:cNvPr>
          <p:cNvSpPr>
            <a:spLocks noGrp="1"/>
          </p:cNvSpPr>
          <p:nvPr>
            <p:ph type="dt" sz="half" idx="10"/>
          </p:nvPr>
        </p:nvSpPr>
        <p:spPr/>
        <p:txBody>
          <a:bodyPr/>
          <a:lstStyle/>
          <a:p>
            <a:fld id="{6DB1367A-79B2-4B68-B37B-A4D67E7A9E72}" type="datetimeFigureOut">
              <a:rPr lang="en-US" smtClean="0"/>
              <a:t>5/28/25</a:t>
            </a:fld>
            <a:endParaRPr lang="en-US"/>
          </a:p>
        </p:txBody>
      </p:sp>
      <p:sp>
        <p:nvSpPr>
          <p:cNvPr id="5" name="Footer Placeholder 4">
            <a:extLst>
              <a:ext uri="{FF2B5EF4-FFF2-40B4-BE49-F238E27FC236}">
                <a16:creationId xmlns:a16="http://schemas.microsoft.com/office/drawing/2014/main" id="{197F713C-FDC5-7598-41E0-C74A091FD7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74B1CC-543B-3007-63A1-85F5E1B76928}"/>
              </a:ext>
            </a:extLst>
          </p:cNvPr>
          <p:cNvSpPr>
            <a:spLocks noGrp="1"/>
          </p:cNvSpPr>
          <p:nvPr>
            <p:ph type="sldNum" sz="quarter" idx="12"/>
          </p:nvPr>
        </p:nvSpPr>
        <p:spPr/>
        <p:txBody>
          <a:bodyPr/>
          <a:lstStyle/>
          <a:p>
            <a:fld id="{D351B869-E438-4E01-9A2A-4D584FF9AB23}" type="slidenum">
              <a:rPr lang="en-US" smtClean="0"/>
              <a:t>‹#›</a:t>
            </a:fld>
            <a:endParaRPr lang="en-US"/>
          </a:p>
        </p:txBody>
      </p:sp>
    </p:spTree>
    <p:extLst>
      <p:ext uri="{BB962C8B-B14F-4D97-AF65-F5344CB8AC3E}">
        <p14:creationId xmlns:p14="http://schemas.microsoft.com/office/powerpoint/2010/main" val="102980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1B1EAB-6B4E-7CF4-67E0-3C8C3E4608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583F7F-8225-B22F-B06F-D52C66B4ED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1F0C4B-A175-B804-228B-C26894F21FD5}"/>
              </a:ext>
            </a:extLst>
          </p:cNvPr>
          <p:cNvSpPr>
            <a:spLocks noGrp="1"/>
          </p:cNvSpPr>
          <p:nvPr>
            <p:ph type="dt" sz="half" idx="10"/>
          </p:nvPr>
        </p:nvSpPr>
        <p:spPr/>
        <p:txBody>
          <a:bodyPr/>
          <a:lstStyle/>
          <a:p>
            <a:fld id="{6DB1367A-79B2-4B68-B37B-A4D67E7A9E72}" type="datetimeFigureOut">
              <a:rPr lang="en-US" smtClean="0"/>
              <a:t>5/28/25</a:t>
            </a:fld>
            <a:endParaRPr lang="en-US"/>
          </a:p>
        </p:txBody>
      </p:sp>
      <p:sp>
        <p:nvSpPr>
          <p:cNvPr id="5" name="Footer Placeholder 4">
            <a:extLst>
              <a:ext uri="{FF2B5EF4-FFF2-40B4-BE49-F238E27FC236}">
                <a16:creationId xmlns:a16="http://schemas.microsoft.com/office/drawing/2014/main" id="{CC3028B3-D0E1-9598-FB2D-3101B36B7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281BD0-96ED-F6B3-E885-11541F26BF55}"/>
              </a:ext>
            </a:extLst>
          </p:cNvPr>
          <p:cNvSpPr>
            <a:spLocks noGrp="1"/>
          </p:cNvSpPr>
          <p:nvPr>
            <p:ph type="sldNum" sz="quarter" idx="12"/>
          </p:nvPr>
        </p:nvSpPr>
        <p:spPr/>
        <p:txBody>
          <a:bodyPr/>
          <a:lstStyle/>
          <a:p>
            <a:fld id="{D351B869-E438-4E01-9A2A-4D584FF9AB23}" type="slidenum">
              <a:rPr lang="en-US" smtClean="0"/>
              <a:t>‹#›</a:t>
            </a:fld>
            <a:endParaRPr lang="en-US"/>
          </a:p>
        </p:txBody>
      </p:sp>
    </p:spTree>
    <p:extLst>
      <p:ext uri="{BB962C8B-B14F-4D97-AF65-F5344CB8AC3E}">
        <p14:creationId xmlns:p14="http://schemas.microsoft.com/office/powerpoint/2010/main" val="1086460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E5F7D-DBCC-360C-C94B-C0AF6EA78A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DB149F-A9CF-F295-D379-2B9F317BFC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E99A36-1F1F-54AC-2408-4F26E1654AD3}"/>
              </a:ext>
            </a:extLst>
          </p:cNvPr>
          <p:cNvSpPr>
            <a:spLocks noGrp="1"/>
          </p:cNvSpPr>
          <p:nvPr>
            <p:ph type="dt" sz="half" idx="10"/>
          </p:nvPr>
        </p:nvSpPr>
        <p:spPr/>
        <p:txBody>
          <a:bodyPr/>
          <a:lstStyle/>
          <a:p>
            <a:fld id="{6DB1367A-79B2-4B68-B37B-A4D67E7A9E72}" type="datetimeFigureOut">
              <a:rPr lang="en-US" smtClean="0"/>
              <a:t>5/28/25</a:t>
            </a:fld>
            <a:endParaRPr lang="en-US"/>
          </a:p>
        </p:txBody>
      </p:sp>
      <p:sp>
        <p:nvSpPr>
          <p:cNvPr id="5" name="Footer Placeholder 4">
            <a:extLst>
              <a:ext uri="{FF2B5EF4-FFF2-40B4-BE49-F238E27FC236}">
                <a16:creationId xmlns:a16="http://schemas.microsoft.com/office/drawing/2014/main" id="{222415D4-C6D1-B0A6-6BFC-1808A07C7A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695754-D7AD-AEBF-4215-91FA3B084202}"/>
              </a:ext>
            </a:extLst>
          </p:cNvPr>
          <p:cNvSpPr>
            <a:spLocks noGrp="1"/>
          </p:cNvSpPr>
          <p:nvPr>
            <p:ph type="sldNum" sz="quarter" idx="12"/>
          </p:nvPr>
        </p:nvSpPr>
        <p:spPr/>
        <p:txBody>
          <a:bodyPr/>
          <a:lstStyle/>
          <a:p>
            <a:fld id="{D351B869-E438-4E01-9A2A-4D584FF9AB23}" type="slidenum">
              <a:rPr lang="en-US" smtClean="0"/>
              <a:t>‹#›</a:t>
            </a:fld>
            <a:endParaRPr lang="en-US"/>
          </a:p>
        </p:txBody>
      </p:sp>
    </p:spTree>
    <p:extLst>
      <p:ext uri="{BB962C8B-B14F-4D97-AF65-F5344CB8AC3E}">
        <p14:creationId xmlns:p14="http://schemas.microsoft.com/office/powerpoint/2010/main" val="4020887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DD64E-BBD3-1039-925B-EC851E8C67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9DD370-4158-7CE8-A2AB-12EEAD4C1AE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7610EA-526B-A1AD-9F3C-159CA7978180}"/>
              </a:ext>
            </a:extLst>
          </p:cNvPr>
          <p:cNvSpPr>
            <a:spLocks noGrp="1"/>
          </p:cNvSpPr>
          <p:nvPr>
            <p:ph type="dt" sz="half" idx="10"/>
          </p:nvPr>
        </p:nvSpPr>
        <p:spPr/>
        <p:txBody>
          <a:bodyPr/>
          <a:lstStyle/>
          <a:p>
            <a:fld id="{6DB1367A-79B2-4B68-B37B-A4D67E7A9E72}" type="datetimeFigureOut">
              <a:rPr lang="en-US" smtClean="0"/>
              <a:t>5/28/25</a:t>
            </a:fld>
            <a:endParaRPr lang="en-US"/>
          </a:p>
        </p:txBody>
      </p:sp>
      <p:sp>
        <p:nvSpPr>
          <p:cNvPr id="5" name="Footer Placeholder 4">
            <a:extLst>
              <a:ext uri="{FF2B5EF4-FFF2-40B4-BE49-F238E27FC236}">
                <a16:creationId xmlns:a16="http://schemas.microsoft.com/office/drawing/2014/main" id="{4EC7FD90-AB2D-068B-163B-B070C1B230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6F3DC-4F42-6114-F8EF-E712E06D82B6}"/>
              </a:ext>
            </a:extLst>
          </p:cNvPr>
          <p:cNvSpPr>
            <a:spLocks noGrp="1"/>
          </p:cNvSpPr>
          <p:nvPr>
            <p:ph type="sldNum" sz="quarter" idx="12"/>
          </p:nvPr>
        </p:nvSpPr>
        <p:spPr/>
        <p:txBody>
          <a:bodyPr/>
          <a:lstStyle/>
          <a:p>
            <a:fld id="{D351B869-E438-4E01-9A2A-4D584FF9AB23}" type="slidenum">
              <a:rPr lang="en-US" smtClean="0"/>
              <a:t>‹#›</a:t>
            </a:fld>
            <a:endParaRPr lang="en-US"/>
          </a:p>
        </p:txBody>
      </p:sp>
    </p:spTree>
    <p:extLst>
      <p:ext uri="{BB962C8B-B14F-4D97-AF65-F5344CB8AC3E}">
        <p14:creationId xmlns:p14="http://schemas.microsoft.com/office/powerpoint/2010/main" val="4051830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564DC-3F5E-1F50-0D42-6C712E4849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B73AC5-59D7-0035-CCA2-053F6EDC5D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5E0BBA-30F2-A827-F99A-287F8ED12A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31F6CD-D8BC-7BC4-147F-21690564FC6B}"/>
              </a:ext>
            </a:extLst>
          </p:cNvPr>
          <p:cNvSpPr>
            <a:spLocks noGrp="1"/>
          </p:cNvSpPr>
          <p:nvPr>
            <p:ph type="dt" sz="half" idx="10"/>
          </p:nvPr>
        </p:nvSpPr>
        <p:spPr/>
        <p:txBody>
          <a:bodyPr/>
          <a:lstStyle/>
          <a:p>
            <a:fld id="{6DB1367A-79B2-4B68-B37B-A4D67E7A9E72}" type="datetimeFigureOut">
              <a:rPr lang="en-US" smtClean="0"/>
              <a:t>5/28/25</a:t>
            </a:fld>
            <a:endParaRPr lang="en-US"/>
          </a:p>
        </p:txBody>
      </p:sp>
      <p:sp>
        <p:nvSpPr>
          <p:cNvPr id="6" name="Footer Placeholder 5">
            <a:extLst>
              <a:ext uri="{FF2B5EF4-FFF2-40B4-BE49-F238E27FC236}">
                <a16:creationId xmlns:a16="http://schemas.microsoft.com/office/drawing/2014/main" id="{C510FF29-E3BC-87B6-C9ED-DE972FBFFE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1C9780-25C6-9002-0C35-DFB87221F400}"/>
              </a:ext>
            </a:extLst>
          </p:cNvPr>
          <p:cNvSpPr>
            <a:spLocks noGrp="1"/>
          </p:cNvSpPr>
          <p:nvPr>
            <p:ph type="sldNum" sz="quarter" idx="12"/>
          </p:nvPr>
        </p:nvSpPr>
        <p:spPr/>
        <p:txBody>
          <a:bodyPr/>
          <a:lstStyle/>
          <a:p>
            <a:fld id="{D351B869-E438-4E01-9A2A-4D584FF9AB23}" type="slidenum">
              <a:rPr lang="en-US" smtClean="0"/>
              <a:t>‹#›</a:t>
            </a:fld>
            <a:endParaRPr lang="en-US"/>
          </a:p>
        </p:txBody>
      </p:sp>
    </p:spTree>
    <p:extLst>
      <p:ext uri="{BB962C8B-B14F-4D97-AF65-F5344CB8AC3E}">
        <p14:creationId xmlns:p14="http://schemas.microsoft.com/office/powerpoint/2010/main" val="3372729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277A7-5B1F-F60A-2CC9-AFEF52BB92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93671E-97EC-AE8F-EFAF-4663C00BB1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16A497-C041-7364-2332-A75FBBB71C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8006E4-FEAD-06AE-B5C0-A8472BE211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046E9A-0BF9-CA35-A822-BC0ADE1E12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D988D9-C6E6-4D1E-551A-6BE4262EFBED}"/>
              </a:ext>
            </a:extLst>
          </p:cNvPr>
          <p:cNvSpPr>
            <a:spLocks noGrp="1"/>
          </p:cNvSpPr>
          <p:nvPr>
            <p:ph type="dt" sz="half" idx="10"/>
          </p:nvPr>
        </p:nvSpPr>
        <p:spPr/>
        <p:txBody>
          <a:bodyPr/>
          <a:lstStyle/>
          <a:p>
            <a:fld id="{6DB1367A-79B2-4B68-B37B-A4D67E7A9E72}" type="datetimeFigureOut">
              <a:rPr lang="en-US" smtClean="0"/>
              <a:t>5/28/25</a:t>
            </a:fld>
            <a:endParaRPr lang="en-US"/>
          </a:p>
        </p:txBody>
      </p:sp>
      <p:sp>
        <p:nvSpPr>
          <p:cNvPr id="8" name="Footer Placeholder 7">
            <a:extLst>
              <a:ext uri="{FF2B5EF4-FFF2-40B4-BE49-F238E27FC236}">
                <a16:creationId xmlns:a16="http://schemas.microsoft.com/office/drawing/2014/main" id="{8A238BF3-7EDE-8CD2-C89D-B1ED71CC0D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666FD9-BEBF-9CF8-5912-6303EAD3D413}"/>
              </a:ext>
            </a:extLst>
          </p:cNvPr>
          <p:cNvSpPr>
            <a:spLocks noGrp="1"/>
          </p:cNvSpPr>
          <p:nvPr>
            <p:ph type="sldNum" sz="quarter" idx="12"/>
          </p:nvPr>
        </p:nvSpPr>
        <p:spPr/>
        <p:txBody>
          <a:bodyPr/>
          <a:lstStyle/>
          <a:p>
            <a:fld id="{D351B869-E438-4E01-9A2A-4D584FF9AB23}" type="slidenum">
              <a:rPr lang="en-US" smtClean="0"/>
              <a:t>‹#›</a:t>
            </a:fld>
            <a:endParaRPr lang="en-US"/>
          </a:p>
        </p:txBody>
      </p:sp>
    </p:spTree>
    <p:extLst>
      <p:ext uri="{BB962C8B-B14F-4D97-AF65-F5344CB8AC3E}">
        <p14:creationId xmlns:p14="http://schemas.microsoft.com/office/powerpoint/2010/main" val="578697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5B3D1-B78B-4EFC-90EC-11F847A068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004DEE-51E2-07F1-A772-46CD3C04C590}"/>
              </a:ext>
            </a:extLst>
          </p:cNvPr>
          <p:cNvSpPr>
            <a:spLocks noGrp="1"/>
          </p:cNvSpPr>
          <p:nvPr>
            <p:ph type="dt" sz="half" idx="10"/>
          </p:nvPr>
        </p:nvSpPr>
        <p:spPr/>
        <p:txBody>
          <a:bodyPr/>
          <a:lstStyle/>
          <a:p>
            <a:fld id="{6DB1367A-79B2-4B68-B37B-A4D67E7A9E72}" type="datetimeFigureOut">
              <a:rPr lang="en-US" smtClean="0"/>
              <a:t>5/28/25</a:t>
            </a:fld>
            <a:endParaRPr lang="en-US"/>
          </a:p>
        </p:txBody>
      </p:sp>
      <p:sp>
        <p:nvSpPr>
          <p:cNvPr id="4" name="Footer Placeholder 3">
            <a:extLst>
              <a:ext uri="{FF2B5EF4-FFF2-40B4-BE49-F238E27FC236}">
                <a16:creationId xmlns:a16="http://schemas.microsoft.com/office/drawing/2014/main" id="{07B6EA7F-561F-42AB-D8F8-266A1F73F1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D74A7D-0240-AFA9-AAE4-0C19372DABCE}"/>
              </a:ext>
            </a:extLst>
          </p:cNvPr>
          <p:cNvSpPr>
            <a:spLocks noGrp="1"/>
          </p:cNvSpPr>
          <p:nvPr>
            <p:ph type="sldNum" sz="quarter" idx="12"/>
          </p:nvPr>
        </p:nvSpPr>
        <p:spPr/>
        <p:txBody>
          <a:bodyPr/>
          <a:lstStyle/>
          <a:p>
            <a:fld id="{D351B869-E438-4E01-9A2A-4D584FF9AB23}" type="slidenum">
              <a:rPr lang="en-US" smtClean="0"/>
              <a:t>‹#›</a:t>
            </a:fld>
            <a:endParaRPr lang="en-US"/>
          </a:p>
        </p:txBody>
      </p:sp>
    </p:spTree>
    <p:extLst>
      <p:ext uri="{BB962C8B-B14F-4D97-AF65-F5344CB8AC3E}">
        <p14:creationId xmlns:p14="http://schemas.microsoft.com/office/powerpoint/2010/main" val="1378986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8D486F-1A7A-6E9D-6AB9-5C2E8BC36867}"/>
              </a:ext>
            </a:extLst>
          </p:cNvPr>
          <p:cNvSpPr>
            <a:spLocks noGrp="1"/>
          </p:cNvSpPr>
          <p:nvPr>
            <p:ph type="dt" sz="half" idx="10"/>
          </p:nvPr>
        </p:nvSpPr>
        <p:spPr/>
        <p:txBody>
          <a:bodyPr/>
          <a:lstStyle/>
          <a:p>
            <a:fld id="{6DB1367A-79B2-4B68-B37B-A4D67E7A9E72}" type="datetimeFigureOut">
              <a:rPr lang="en-US" smtClean="0"/>
              <a:t>5/28/25</a:t>
            </a:fld>
            <a:endParaRPr lang="en-US"/>
          </a:p>
        </p:txBody>
      </p:sp>
      <p:sp>
        <p:nvSpPr>
          <p:cNvPr id="3" name="Footer Placeholder 2">
            <a:extLst>
              <a:ext uri="{FF2B5EF4-FFF2-40B4-BE49-F238E27FC236}">
                <a16:creationId xmlns:a16="http://schemas.microsoft.com/office/drawing/2014/main" id="{3E8292EE-7013-4F8F-F788-77532D1489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2A3DD7-B377-89C7-F8E7-96BBE6A0774C}"/>
              </a:ext>
            </a:extLst>
          </p:cNvPr>
          <p:cNvSpPr>
            <a:spLocks noGrp="1"/>
          </p:cNvSpPr>
          <p:nvPr>
            <p:ph type="sldNum" sz="quarter" idx="12"/>
          </p:nvPr>
        </p:nvSpPr>
        <p:spPr/>
        <p:txBody>
          <a:bodyPr/>
          <a:lstStyle/>
          <a:p>
            <a:fld id="{D351B869-E438-4E01-9A2A-4D584FF9AB23}" type="slidenum">
              <a:rPr lang="en-US" smtClean="0"/>
              <a:t>‹#›</a:t>
            </a:fld>
            <a:endParaRPr lang="en-US"/>
          </a:p>
        </p:txBody>
      </p:sp>
    </p:spTree>
    <p:extLst>
      <p:ext uri="{BB962C8B-B14F-4D97-AF65-F5344CB8AC3E}">
        <p14:creationId xmlns:p14="http://schemas.microsoft.com/office/powerpoint/2010/main" val="3063502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0FC90-40AC-44A4-5D52-F69082006C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B245CD-A330-63C7-FA75-57ACDB8BE3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D2BD1E-8A98-C0FF-4377-A809AD576C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60802F-0E8C-4249-850E-0B7329214DA9}"/>
              </a:ext>
            </a:extLst>
          </p:cNvPr>
          <p:cNvSpPr>
            <a:spLocks noGrp="1"/>
          </p:cNvSpPr>
          <p:nvPr>
            <p:ph type="dt" sz="half" idx="10"/>
          </p:nvPr>
        </p:nvSpPr>
        <p:spPr/>
        <p:txBody>
          <a:bodyPr/>
          <a:lstStyle/>
          <a:p>
            <a:fld id="{6DB1367A-79B2-4B68-B37B-A4D67E7A9E72}" type="datetimeFigureOut">
              <a:rPr lang="en-US" smtClean="0"/>
              <a:t>5/28/25</a:t>
            </a:fld>
            <a:endParaRPr lang="en-US"/>
          </a:p>
        </p:txBody>
      </p:sp>
      <p:sp>
        <p:nvSpPr>
          <p:cNvPr id="6" name="Footer Placeholder 5">
            <a:extLst>
              <a:ext uri="{FF2B5EF4-FFF2-40B4-BE49-F238E27FC236}">
                <a16:creationId xmlns:a16="http://schemas.microsoft.com/office/drawing/2014/main" id="{1BF61C8E-A4F7-6D41-0FD8-53809D6D61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584FF3-DBA8-34E7-45DE-D5428FE56F9D}"/>
              </a:ext>
            </a:extLst>
          </p:cNvPr>
          <p:cNvSpPr>
            <a:spLocks noGrp="1"/>
          </p:cNvSpPr>
          <p:nvPr>
            <p:ph type="sldNum" sz="quarter" idx="12"/>
          </p:nvPr>
        </p:nvSpPr>
        <p:spPr/>
        <p:txBody>
          <a:bodyPr/>
          <a:lstStyle/>
          <a:p>
            <a:fld id="{D351B869-E438-4E01-9A2A-4D584FF9AB23}" type="slidenum">
              <a:rPr lang="en-US" smtClean="0"/>
              <a:t>‹#›</a:t>
            </a:fld>
            <a:endParaRPr lang="en-US"/>
          </a:p>
        </p:txBody>
      </p:sp>
    </p:spTree>
    <p:extLst>
      <p:ext uri="{BB962C8B-B14F-4D97-AF65-F5344CB8AC3E}">
        <p14:creationId xmlns:p14="http://schemas.microsoft.com/office/powerpoint/2010/main" val="4155189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E3BB7-6D97-E57C-F897-450BDB624A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AEBC72-6ACF-D538-2AA6-6101FB7981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6BCCB4-2AB0-5038-9240-513EAD17C0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AAE304-74C5-BA29-0ED2-DF8E12F015EB}"/>
              </a:ext>
            </a:extLst>
          </p:cNvPr>
          <p:cNvSpPr>
            <a:spLocks noGrp="1"/>
          </p:cNvSpPr>
          <p:nvPr>
            <p:ph type="dt" sz="half" idx="10"/>
          </p:nvPr>
        </p:nvSpPr>
        <p:spPr/>
        <p:txBody>
          <a:bodyPr/>
          <a:lstStyle/>
          <a:p>
            <a:fld id="{6DB1367A-79B2-4B68-B37B-A4D67E7A9E72}" type="datetimeFigureOut">
              <a:rPr lang="en-US" smtClean="0"/>
              <a:t>5/28/25</a:t>
            </a:fld>
            <a:endParaRPr lang="en-US"/>
          </a:p>
        </p:txBody>
      </p:sp>
      <p:sp>
        <p:nvSpPr>
          <p:cNvPr id="6" name="Footer Placeholder 5">
            <a:extLst>
              <a:ext uri="{FF2B5EF4-FFF2-40B4-BE49-F238E27FC236}">
                <a16:creationId xmlns:a16="http://schemas.microsoft.com/office/drawing/2014/main" id="{D589F4E5-2ECA-922C-564F-E642B8DA5C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718849-5D26-0DD4-A268-AA6465010F81}"/>
              </a:ext>
            </a:extLst>
          </p:cNvPr>
          <p:cNvSpPr>
            <a:spLocks noGrp="1"/>
          </p:cNvSpPr>
          <p:nvPr>
            <p:ph type="sldNum" sz="quarter" idx="12"/>
          </p:nvPr>
        </p:nvSpPr>
        <p:spPr/>
        <p:txBody>
          <a:bodyPr/>
          <a:lstStyle/>
          <a:p>
            <a:fld id="{D351B869-E438-4E01-9A2A-4D584FF9AB23}" type="slidenum">
              <a:rPr lang="en-US" smtClean="0"/>
              <a:t>‹#›</a:t>
            </a:fld>
            <a:endParaRPr lang="en-US"/>
          </a:p>
        </p:txBody>
      </p:sp>
    </p:spTree>
    <p:extLst>
      <p:ext uri="{BB962C8B-B14F-4D97-AF65-F5344CB8AC3E}">
        <p14:creationId xmlns:p14="http://schemas.microsoft.com/office/powerpoint/2010/main" val="1334387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157B86-B13F-68C2-5F04-AECFD4204D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4FCD91-D81A-28BD-F125-FEA5F286FF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70DEF4-57B6-1EFA-1748-8838A2AAED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DB1367A-79B2-4B68-B37B-A4D67E7A9E72}" type="datetimeFigureOut">
              <a:rPr lang="en-US" smtClean="0"/>
              <a:t>5/28/25</a:t>
            </a:fld>
            <a:endParaRPr lang="en-US"/>
          </a:p>
        </p:txBody>
      </p:sp>
      <p:sp>
        <p:nvSpPr>
          <p:cNvPr id="5" name="Footer Placeholder 4">
            <a:extLst>
              <a:ext uri="{FF2B5EF4-FFF2-40B4-BE49-F238E27FC236}">
                <a16:creationId xmlns:a16="http://schemas.microsoft.com/office/drawing/2014/main" id="{EF4F9E05-BA34-7EE9-0A22-B74B9C04FB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0C6AE84-F822-38B4-3FDF-2FD9FC23E2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51B869-E438-4E01-9A2A-4D584FF9AB23}" type="slidenum">
              <a:rPr lang="en-US" smtClean="0"/>
              <a:t>‹#›</a:t>
            </a:fld>
            <a:endParaRPr lang="en-US"/>
          </a:p>
        </p:txBody>
      </p:sp>
    </p:spTree>
    <p:extLst>
      <p:ext uri="{BB962C8B-B14F-4D97-AF65-F5344CB8AC3E}">
        <p14:creationId xmlns:p14="http://schemas.microsoft.com/office/powerpoint/2010/main" val="2349478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unknowncystic.com/2012/05/"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1777-73A2-43BB-10AA-54ED46D0CA50}"/>
              </a:ext>
            </a:extLst>
          </p:cNvPr>
          <p:cNvSpPr>
            <a:spLocks noGrp="1"/>
          </p:cNvSpPr>
          <p:nvPr>
            <p:ph type="ctrTitle"/>
          </p:nvPr>
        </p:nvSpPr>
        <p:spPr/>
        <p:txBody>
          <a:bodyPr/>
          <a:lstStyle/>
          <a:p>
            <a:r>
              <a:rPr lang="en-US" dirty="0"/>
              <a:t>Strategic Plan 2028: </a:t>
            </a:r>
            <a:br>
              <a:rPr lang="en-US" dirty="0"/>
            </a:br>
            <a:r>
              <a:rPr lang="en-US" dirty="0"/>
              <a:t>How did we get here?</a:t>
            </a:r>
          </a:p>
        </p:txBody>
      </p:sp>
      <p:sp>
        <p:nvSpPr>
          <p:cNvPr id="3" name="Subtitle 2">
            <a:extLst>
              <a:ext uri="{FF2B5EF4-FFF2-40B4-BE49-F238E27FC236}">
                <a16:creationId xmlns:a16="http://schemas.microsoft.com/office/drawing/2014/main" id="{9A51E3CA-8524-15E0-9774-6CDD4835CD74}"/>
              </a:ext>
            </a:extLst>
          </p:cNvPr>
          <p:cNvSpPr>
            <a:spLocks noGrp="1"/>
          </p:cNvSpPr>
          <p:nvPr>
            <p:ph type="subTitle" idx="1"/>
          </p:nvPr>
        </p:nvSpPr>
        <p:spPr/>
        <p:txBody>
          <a:bodyPr/>
          <a:lstStyle/>
          <a:p>
            <a:r>
              <a:rPr lang="en-US" dirty="0"/>
              <a:t>Board of Regents Meeting </a:t>
            </a:r>
          </a:p>
          <a:p>
            <a:r>
              <a:rPr lang="en-US" dirty="0"/>
              <a:t>May 28, 2025</a:t>
            </a:r>
          </a:p>
        </p:txBody>
      </p:sp>
      <p:pic>
        <p:nvPicPr>
          <p:cNvPr id="4" name="Picture 3">
            <a:extLst>
              <a:ext uri="{FF2B5EF4-FFF2-40B4-BE49-F238E27FC236}">
                <a16:creationId xmlns:a16="http://schemas.microsoft.com/office/drawing/2014/main" id="{73B12E12-BB2E-A3ED-C40C-2D685AD550C3}"/>
              </a:ext>
            </a:extLst>
          </p:cNvPr>
          <p:cNvPicPr>
            <a:picLocks noChangeAspect="1"/>
          </p:cNvPicPr>
          <p:nvPr/>
        </p:nvPicPr>
        <p:blipFill>
          <a:blip r:embed="rId2"/>
          <a:stretch>
            <a:fillRect/>
          </a:stretch>
        </p:blipFill>
        <p:spPr>
          <a:xfrm>
            <a:off x="0" y="5456518"/>
            <a:ext cx="12192000" cy="1412240"/>
          </a:xfrm>
          <a:prstGeom prst="rect">
            <a:avLst/>
          </a:prstGeom>
        </p:spPr>
      </p:pic>
    </p:spTree>
    <p:extLst>
      <p:ext uri="{BB962C8B-B14F-4D97-AF65-F5344CB8AC3E}">
        <p14:creationId xmlns:p14="http://schemas.microsoft.com/office/powerpoint/2010/main" val="345057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4">
            <a:extLst>
              <a:ext uri="{FF2B5EF4-FFF2-40B4-BE49-F238E27FC236}">
                <a16:creationId xmlns:a16="http://schemas.microsoft.com/office/drawing/2014/main" id="{7532FCBC-9AE5-D64A-AC74-DCED5E270362}"/>
              </a:ext>
            </a:extLst>
          </p:cNvPr>
          <p:cNvSpPr>
            <a:spLocks noGrp="1"/>
          </p:cNvSpPr>
          <p:nvPr>
            <p:ph type="sldNum" sz="quarter" idx="12"/>
          </p:nvPr>
        </p:nvSpPr>
        <p:spPr>
          <a:xfrm>
            <a:off x="800101" y="5937124"/>
            <a:ext cx="2681908" cy="365125"/>
          </a:xfrm>
        </p:spPr>
        <p:txBody>
          <a:bodyPr/>
          <a:lstStyle/>
          <a:p>
            <a:pPr algn="l"/>
            <a:fld id="{FCD269E8-D502-1646-9F71-7A4D8306D6E1}" type="slidenum">
              <a:rPr lang="en-US" sz="2400" smtClean="0">
                <a:solidFill>
                  <a:schemeClr val="bg2">
                    <a:lumMod val="90000"/>
                  </a:schemeClr>
                </a:solidFill>
              </a:rPr>
              <a:t>2</a:t>
            </a:fld>
            <a:endParaRPr lang="en-US" sz="2400" dirty="0">
              <a:solidFill>
                <a:schemeClr val="bg2">
                  <a:lumMod val="90000"/>
                </a:schemeClr>
              </a:solidFill>
            </a:endParaRPr>
          </a:p>
        </p:txBody>
      </p:sp>
      <p:sp>
        <p:nvSpPr>
          <p:cNvPr id="10" name="Title 1">
            <a:extLst>
              <a:ext uri="{FF2B5EF4-FFF2-40B4-BE49-F238E27FC236}">
                <a16:creationId xmlns:a16="http://schemas.microsoft.com/office/drawing/2014/main" id="{D7A4962D-BED8-E44A-BAEB-4BA9B439BCF0}"/>
              </a:ext>
            </a:extLst>
          </p:cNvPr>
          <p:cNvSpPr txBox="1">
            <a:spLocks/>
          </p:cNvSpPr>
          <p:nvPr/>
        </p:nvSpPr>
        <p:spPr>
          <a:xfrm>
            <a:off x="818319" y="2223052"/>
            <a:ext cx="9942443" cy="84151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3600" dirty="0">
              <a:solidFill>
                <a:schemeClr val="bg2">
                  <a:lumMod val="50000"/>
                </a:schemeClr>
              </a:solidFill>
              <a:latin typeface="+mn-lt"/>
            </a:endParaRPr>
          </a:p>
        </p:txBody>
      </p:sp>
      <p:pic>
        <p:nvPicPr>
          <p:cNvPr id="3" name="Picture 2">
            <a:extLst>
              <a:ext uri="{FF2B5EF4-FFF2-40B4-BE49-F238E27FC236}">
                <a16:creationId xmlns:a16="http://schemas.microsoft.com/office/drawing/2014/main" id="{2083E9B5-FF82-F543-88AC-64567CEB0462}"/>
              </a:ext>
            </a:extLst>
          </p:cNvPr>
          <p:cNvPicPr>
            <a:picLocks noChangeAspect="1"/>
          </p:cNvPicPr>
          <p:nvPr/>
        </p:nvPicPr>
        <p:blipFill>
          <a:blip r:embed="rId3"/>
          <a:stretch>
            <a:fillRect/>
          </a:stretch>
        </p:blipFill>
        <p:spPr>
          <a:xfrm>
            <a:off x="0" y="5456518"/>
            <a:ext cx="12192000" cy="1412240"/>
          </a:xfrm>
          <a:prstGeom prst="rect">
            <a:avLst/>
          </a:prstGeom>
        </p:spPr>
      </p:pic>
      <p:sp>
        <p:nvSpPr>
          <p:cNvPr id="7" name="Title 1">
            <a:extLst>
              <a:ext uri="{FF2B5EF4-FFF2-40B4-BE49-F238E27FC236}">
                <a16:creationId xmlns:a16="http://schemas.microsoft.com/office/drawing/2014/main" id="{DDCB1124-F964-244A-BD55-99FA08D6F716}"/>
              </a:ext>
            </a:extLst>
          </p:cNvPr>
          <p:cNvSpPr txBox="1">
            <a:spLocks/>
          </p:cNvSpPr>
          <p:nvPr/>
        </p:nvSpPr>
        <p:spPr>
          <a:xfrm>
            <a:off x="818319" y="3269452"/>
            <a:ext cx="6965509" cy="84151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i="1" dirty="0">
                <a:solidFill>
                  <a:schemeClr val="bg2">
                    <a:lumMod val="50000"/>
                  </a:schemeClr>
                </a:solidFill>
                <a:latin typeface="+mn-lt"/>
              </a:rPr>
              <a:t> </a:t>
            </a:r>
          </a:p>
        </p:txBody>
      </p:sp>
      <p:sp>
        <p:nvSpPr>
          <p:cNvPr id="17" name="Rectangle 16">
            <a:extLst>
              <a:ext uri="{FF2B5EF4-FFF2-40B4-BE49-F238E27FC236}">
                <a16:creationId xmlns:a16="http://schemas.microsoft.com/office/drawing/2014/main" id="{5721327C-94D8-164E-8147-7548D458FB9F}"/>
              </a:ext>
            </a:extLst>
          </p:cNvPr>
          <p:cNvSpPr/>
          <p:nvPr/>
        </p:nvSpPr>
        <p:spPr>
          <a:xfrm>
            <a:off x="4406109" y="514866"/>
            <a:ext cx="3377719" cy="6128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57A640F-2647-7E48-B1B3-D0952D2CE896}"/>
              </a:ext>
            </a:extLst>
          </p:cNvPr>
          <p:cNvSpPr/>
          <p:nvPr/>
        </p:nvSpPr>
        <p:spPr>
          <a:xfrm>
            <a:off x="8013375" y="514866"/>
            <a:ext cx="3377719" cy="6128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82A9631-44CB-9441-B95C-3BF3431EAE12}"/>
              </a:ext>
            </a:extLst>
          </p:cNvPr>
          <p:cNvSpPr/>
          <p:nvPr/>
        </p:nvSpPr>
        <p:spPr>
          <a:xfrm>
            <a:off x="798843" y="514866"/>
            <a:ext cx="3377719" cy="6128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Diagram 7">
            <a:extLst>
              <a:ext uri="{FF2B5EF4-FFF2-40B4-BE49-F238E27FC236}">
                <a16:creationId xmlns:a16="http://schemas.microsoft.com/office/drawing/2014/main" id="{536FAE97-9153-0734-90F4-922A58AEB428}"/>
              </a:ext>
            </a:extLst>
          </p:cNvPr>
          <p:cNvGraphicFramePr/>
          <p:nvPr>
            <p:extLst>
              <p:ext uri="{D42A27DB-BD31-4B8C-83A1-F6EECF244321}">
                <p14:modId xmlns:p14="http://schemas.microsoft.com/office/powerpoint/2010/main" val="76739764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5942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5E50E-D9F7-2368-E39F-099BD21419EB}"/>
              </a:ext>
            </a:extLst>
          </p:cNvPr>
          <p:cNvSpPr>
            <a:spLocks noGrp="1"/>
          </p:cNvSpPr>
          <p:nvPr>
            <p:ph type="title"/>
          </p:nvPr>
        </p:nvSpPr>
        <p:spPr/>
        <p:txBody>
          <a:bodyPr/>
          <a:lstStyle/>
          <a:p>
            <a:r>
              <a:rPr lang="en-US" dirty="0"/>
              <a:t>Strategic Goals and Objectives</a:t>
            </a:r>
          </a:p>
        </p:txBody>
      </p:sp>
      <p:graphicFrame>
        <p:nvGraphicFramePr>
          <p:cNvPr id="4" name="Content Placeholder 3">
            <a:extLst>
              <a:ext uri="{FF2B5EF4-FFF2-40B4-BE49-F238E27FC236}">
                <a16:creationId xmlns:a16="http://schemas.microsoft.com/office/drawing/2014/main" id="{37115D3C-ECD6-1B3D-096F-D9E6D37063ED}"/>
              </a:ext>
            </a:extLst>
          </p:cNvPr>
          <p:cNvGraphicFramePr>
            <a:graphicFrameLocks noGrp="1"/>
          </p:cNvGraphicFramePr>
          <p:nvPr>
            <p:ph idx="1"/>
            <p:extLst>
              <p:ext uri="{D42A27DB-BD31-4B8C-83A1-F6EECF244321}">
                <p14:modId xmlns:p14="http://schemas.microsoft.com/office/powerpoint/2010/main" val="349990635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D0AEE21E-249C-D889-7C84-6902918C19C7}"/>
              </a:ext>
            </a:extLst>
          </p:cNvPr>
          <p:cNvGraphicFramePr/>
          <p:nvPr>
            <p:extLst>
              <p:ext uri="{D42A27DB-BD31-4B8C-83A1-F6EECF244321}">
                <p14:modId xmlns:p14="http://schemas.microsoft.com/office/powerpoint/2010/main" val="2552459314"/>
              </p:ext>
            </p:extLst>
          </p:nvPr>
        </p:nvGraphicFramePr>
        <p:xfrm>
          <a:off x="4992687" y="4897967"/>
          <a:ext cx="2206625" cy="15949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810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C8B080E-0108-5989-25BD-44029A8718B3}"/>
              </a:ext>
            </a:extLst>
          </p:cNvPr>
          <p:cNvSpPr>
            <a:spLocks noGrp="1"/>
          </p:cNvSpPr>
          <p:nvPr>
            <p:ph type="title"/>
          </p:nvPr>
        </p:nvSpPr>
        <p:spPr/>
        <p:txBody>
          <a:bodyPr/>
          <a:lstStyle/>
          <a:p>
            <a:r>
              <a:rPr lang="en-US" dirty="0"/>
              <a:t>Strategic Planning Terms 101</a:t>
            </a:r>
          </a:p>
        </p:txBody>
      </p:sp>
      <p:pic>
        <p:nvPicPr>
          <p:cNvPr id="5" name="Content Placeholder 4" descr="An arrow hitting a bull's eye target">
            <a:extLst>
              <a:ext uri="{FF2B5EF4-FFF2-40B4-BE49-F238E27FC236}">
                <a16:creationId xmlns:a16="http://schemas.microsoft.com/office/drawing/2014/main" id="{0167206E-B393-948F-0D61-72104A7675E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69441" y="2245075"/>
            <a:ext cx="3241325" cy="3241325"/>
          </a:xfrm>
        </p:spPr>
      </p:pic>
      <p:sp>
        <p:nvSpPr>
          <p:cNvPr id="7" name="Content Placeholder 6">
            <a:extLst>
              <a:ext uri="{FF2B5EF4-FFF2-40B4-BE49-F238E27FC236}">
                <a16:creationId xmlns:a16="http://schemas.microsoft.com/office/drawing/2014/main" id="{679166D9-EB64-3BB3-03AB-A21758C12F1D}"/>
              </a:ext>
            </a:extLst>
          </p:cNvPr>
          <p:cNvSpPr>
            <a:spLocks noGrp="1"/>
          </p:cNvSpPr>
          <p:nvPr>
            <p:ph sz="half" idx="2"/>
          </p:nvPr>
        </p:nvSpPr>
        <p:spPr>
          <a:xfrm>
            <a:off x="4693640" y="1825625"/>
            <a:ext cx="6660160" cy="4351338"/>
          </a:xfrm>
        </p:spPr>
        <p:txBody>
          <a:bodyPr>
            <a:normAutofit fontScale="70000" lnSpcReduction="20000"/>
          </a:bodyPr>
          <a:lstStyle/>
          <a:p>
            <a:pPr marL="0" indent="0">
              <a:buNone/>
            </a:pPr>
            <a:r>
              <a:rPr lang="en-US" b="1" dirty="0"/>
              <a:t>Strategic Pillars</a:t>
            </a:r>
            <a:r>
              <a:rPr lang="en-US" dirty="0"/>
              <a:t> are the key areas or priorities that an organization focuses on to achieve its long-term vision. They provide a framework for strategic prioritization and resource allocation. </a:t>
            </a:r>
          </a:p>
          <a:p>
            <a:pPr lvl="1"/>
            <a:r>
              <a:rPr lang="en-US" dirty="0"/>
              <a:t>Purpose: To guide organizational direction and ensure all efforts align with the overarching vision. </a:t>
            </a:r>
          </a:p>
          <a:p>
            <a:pPr marL="0" indent="0">
              <a:buNone/>
            </a:pPr>
            <a:r>
              <a:rPr lang="en-US" b="1" dirty="0"/>
              <a:t>Goals </a:t>
            </a:r>
            <a:r>
              <a:rPr lang="en-US" dirty="0"/>
              <a:t>are broad, long-term aims that represent what an organization wants to achieve. </a:t>
            </a:r>
          </a:p>
          <a:p>
            <a:pPr lvl="1"/>
            <a:r>
              <a:rPr lang="en-US" dirty="0"/>
              <a:t>Purpose: To provide a clear direction and inspiration for the organization. </a:t>
            </a:r>
          </a:p>
          <a:p>
            <a:pPr marL="0" indent="0">
              <a:buNone/>
            </a:pPr>
            <a:r>
              <a:rPr lang="en-US" b="1" dirty="0"/>
              <a:t>Objectives</a:t>
            </a:r>
            <a:r>
              <a:rPr lang="en-US" dirty="0"/>
              <a:t> are specific, measurable, achievable, relevant, and time-bound (SMART) targets that help achieve the goals. </a:t>
            </a:r>
          </a:p>
          <a:p>
            <a:pPr lvl="1"/>
            <a:r>
              <a:rPr lang="en-US" dirty="0"/>
              <a:t>Purpose: To provide a clear roadmap for execution and track progress towards achieving the goals. </a:t>
            </a:r>
          </a:p>
          <a:p>
            <a:pPr marL="0" indent="0">
              <a:buNone/>
            </a:pPr>
            <a:r>
              <a:rPr lang="en-US" b="1" dirty="0"/>
              <a:t>Action items </a:t>
            </a:r>
            <a:r>
              <a:rPr lang="en-US" dirty="0"/>
              <a:t>are the concrete, detailed tasks that contribute to the objectives</a:t>
            </a:r>
            <a:r>
              <a:rPr lang="en-US" dirty="0">
                <a:solidFill>
                  <a:srgbClr val="EEF0FF"/>
                </a:solidFill>
                <a:latin typeface="Google Sans"/>
              </a:rPr>
              <a:t>.</a:t>
            </a:r>
          </a:p>
          <a:p>
            <a:pPr marL="0" indent="0">
              <a:buNone/>
            </a:pPr>
            <a:endParaRPr lang="en-US" dirty="0"/>
          </a:p>
        </p:txBody>
      </p:sp>
    </p:spTree>
    <p:extLst>
      <p:ext uri="{BB962C8B-B14F-4D97-AF65-F5344CB8AC3E}">
        <p14:creationId xmlns:p14="http://schemas.microsoft.com/office/powerpoint/2010/main" val="1432253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CC447-61BA-C895-D116-5CCFCBCBE3A2}"/>
              </a:ext>
            </a:extLst>
          </p:cNvPr>
          <p:cNvSpPr>
            <a:spLocks noGrp="1"/>
          </p:cNvSpPr>
          <p:nvPr>
            <p:ph type="title"/>
          </p:nvPr>
        </p:nvSpPr>
        <p:spPr/>
        <p:txBody>
          <a:bodyPr/>
          <a:lstStyle/>
          <a:p>
            <a:r>
              <a:rPr lang="en-US" dirty="0"/>
              <a:t>Phase III</a:t>
            </a:r>
          </a:p>
        </p:txBody>
      </p:sp>
      <p:sp>
        <p:nvSpPr>
          <p:cNvPr id="3" name="Content Placeholder 2">
            <a:extLst>
              <a:ext uri="{FF2B5EF4-FFF2-40B4-BE49-F238E27FC236}">
                <a16:creationId xmlns:a16="http://schemas.microsoft.com/office/drawing/2014/main" id="{0390E925-3ECC-0382-4662-D398FC097812}"/>
              </a:ext>
            </a:extLst>
          </p:cNvPr>
          <p:cNvSpPr>
            <a:spLocks noGrp="1"/>
          </p:cNvSpPr>
          <p:nvPr>
            <p:ph idx="1"/>
          </p:nvPr>
        </p:nvSpPr>
        <p:spPr>
          <a:xfrm>
            <a:off x="838200" y="1690688"/>
            <a:ext cx="10515600" cy="4486275"/>
          </a:xfrm>
        </p:spPr>
        <p:txBody>
          <a:bodyPr>
            <a:normAutofit/>
          </a:bodyPr>
          <a:lstStyle/>
          <a:p>
            <a:pPr marL="0" indent="0">
              <a:spcAft>
                <a:spcPts val="1000"/>
              </a:spcAft>
              <a:buNone/>
            </a:pPr>
            <a:r>
              <a:rPr lang="en-US" dirty="0"/>
              <a:t>The Phase III Strategic Planning Committee met on May 7, 2025, for a half-day retreat. The Committee included faculty, support staff, student support, and leadership:</a:t>
            </a:r>
          </a:p>
          <a:p>
            <a:pPr lvl="1"/>
            <a:r>
              <a:rPr lang="en-US" dirty="0"/>
              <a:t>The Committee reviewed Phases I and II and adopted five proposed </a:t>
            </a:r>
            <a:br>
              <a:rPr lang="en-US" dirty="0"/>
            </a:br>
            <a:r>
              <a:rPr lang="en-US" dirty="0"/>
              <a:t>goals based on our work. </a:t>
            </a:r>
          </a:p>
          <a:p>
            <a:pPr lvl="1">
              <a:spcBef>
                <a:spcPts val="800"/>
              </a:spcBef>
            </a:pPr>
            <a:r>
              <a:rPr lang="en-US" dirty="0"/>
              <a:t>We evaluated the "parking lot" of objectives from the past two years and formed three focus groups to prioritize the top two to four objectives for each goal. </a:t>
            </a:r>
          </a:p>
          <a:p>
            <a:pPr lvl="1">
              <a:spcBef>
                <a:spcPts val="800"/>
              </a:spcBef>
            </a:pPr>
            <a:r>
              <a:rPr lang="en-US" dirty="0"/>
              <a:t>After reporting and discussing the selections, we refined the final objectives.</a:t>
            </a:r>
          </a:p>
        </p:txBody>
      </p:sp>
    </p:spTree>
    <p:extLst>
      <p:ext uri="{BB962C8B-B14F-4D97-AF65-F5344CB8AC3E}">
        <p14:creationId xmlns:p14="http://schemas.microsoft.com/office/powerpoint/2010/main" val="3596187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uilding with a gate and trees&#10;&#10;AI-generated content may be incorrect.">
            <a:extLst>
              <a:ext uri="{FF2B5EF4-FFF2-40B4-BE49-F238E27FC236}">
                <a16:creationId xmlns:a16="http://schemas.microsoft.com/office/drawing/2014/main" id="{1ABCBAD1-1E64-9FF6-22B8-10D4B709EA2C}"/>
              </a:ext>
            </a:extLst>
          </p:cNvPr>
          <p:cNvPicPr>
            <a:picLocks noChangeAspect="1"/>
          </p:cNvPicPr>
          <p:nvPr/>
        </p:nvPicPr>
        <p:blipFill>
          <a:blip r:embed="rId2">
            <a:extLst>
              <a:ext uri="{28A0092B-C50C-407E-A947-70E740481C1C}">
                <a14:useLocalDpi xmlns:a14="http://schemas.microsoft.com/office/drawing/2010/main" val="0"/>
              </a:ext>
            </a:extLst>
          </a:blip>
          <a:srcRect l="3238" t="5300" r="3479" b="5633"/>
          <a:stretch>
            <a:fillRect/>
          </a:stretch>
        </p:blipFill>
        <p:spPr>
          <a:xfrm>
            <a:off x="1752599" y="1208315"/>
            <a:ext cx="8469087" cy="4898571"/>
          </a:xfrm>
          <a:prstGeom prst="rect">
            <a:avLst/>
          </a:prstGeom>
        </p:spPr>
      </p:pic>
      <p:sp>
        <p:nvSpPr>
          <p:cNvPr id="2" name="Title 1">
            <a:extLst>
              <a:ext uri="{FF2B5EF4-FFF2-40B4-BE49-F238E27FC236}">
                <a16:creationId xmlns:a16="http://schemas.microsoft.com/office/drawing/2014/main" id="{8AA7C15E-D842-3EBF-933E-815681F84267}"/>
              </a:ext>
            </a:extLst>
          </p:cNvPr>
          <p:cNvSpPr>
            <a:spLocks noGrp="1"/>
          </p:cNvSpPr>
          <p:nvPr>
            <p:ph type="title"/>
          </p:nvPr>
        </p:nvSpPr>
        <p:spPr/>
        <p:txBody>
          <a:bodyPr/>
          <a:lstStyle/>
          <a:p>
            <a:r>
              <a:rPr lang="en-US" dirty="0"/>
              <a:t>Results</a:t>
            </a:r>
          </a:p>
        </p:txBody>
      </p:sp>
    </p:spTree>
    <p:extLst>
      <p:ext uri="{BB962C8B-B14F-4D97-AF65-F5344CB8AC3E}">
        <p14:creationId xmlns:p14="http://schemas.microsoft.com/office/powerpoint/2010/main" val="3960982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1606A-848C-BBA7-B303-20DAA4370704}"/>
              </a:ext>
            </a:extLst>
          </p:cNvPr>
          <p:cNvSpPr>
            <a:spLocks noGrp="1"/>
          </p:cNvSpPr>
          <p:nvPr>
            <p:ph type="title"/>
          </p:nvPr>
        </p:nvSpPr>
        <p:spPr/>
        <p:txBody>
          <a:bodyPr/>
          <a:lstStyle/>
          <a:p>
            <a:r>
              <a:rPr lang="en-US" dirty="0"/>
              <a:t>Questions</a:t>
            </a:r>
          </a:p>
        </p:txBody>
      </p:sp>
      <p:pic>
        <p:nvPicPr>
          <p:cNvPr id="5" name="Content Placeholder 4" descr="A magnifying glass over questions">
            <a:extLst>
              <a:ext uri="{FF2B5EF4-FFF2-40B4-BE49-F238E27FC236}">
                <a16:creationId xmlns:a16="http://schemas.microsoft.com/office/drawing/2014/main" id="{97EC521B-277E-638E-6562-A9CEF4648F26}"/>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57475" y="1208087"/>
            <a:ext cx="7162799" cy="5372099"/>
          </a:xfrm>
        </p:spPr>
      </p:pic>
      <p:sp>
        <p:nvSpPr>
          <p:cNvPr id="6" name="TextBox 5">
            <a:extLst>
              <a:ext uri="{FF2B5EF4-FFF2-40B4-BE49-F238E27FC236}">
                <a16:creationId xmlns:a16="http://schemas.microsoft.com/office/drawing/2014/main" id="{649767BD-D6BB-96C5-A659-068A4678F89E}"/>
              </a:ext>
            </a:extLst>
          </p:cNvPr>
          <p:cNvSpPr txBox="1"/>
          <p:nvPr/>
        </p:nvSpPr>
        <p:spPr>
          <a:xfrm>
            <a:off x="5486399" y="3347052"/>
            <a:ext cx="4333875" cy="230832"/>
          </a:xfrm>
          <a:prstGeom prst="rect">
            <a:avLst/>
          </a:prstGeom>
          <a:noFill/>
        </p:spPr>
        <p:txBody>
          <a:bodyPr wrap="square" rtlCol="0">
            <a:spAutoFit/>
          </a:bodyPr>
          <a:lstStyle/>
          <a:p>
            <a:r>
              <a:rPr lang="en-US" sz="900">
                <a:hlinkClick r:id="rId3" tooltip="https://unknowncystic.com/2012/05/"/>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25287087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3168</TotalTime>
  <Words>433</Words>
  <Application>Microsoft Macintosh PowerPoint</Application>
  <PresentationFormat>Widescreen</PresentationFormat>
  <Paragraphs>34</Paragraphs>
  <Slides>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Aptos</vt:lpstr>
      <vt:lpstr>Aptos Display</vt:lpstr>
      <vt:lpstr>Arial</vt:lpstr>
      <vt:lpstr>Cambria</vt:lpstr>
      <vt:lpstr>Google Sans</vt:lpstr>
      <vt:lpstr>Symbol</vt:lpstr>
      <vt:lpstr>Office Theme</vt:lpstr>
      <vt:lpstr>Strategic Plan 2028:  How did we get here?</vt:lpstr>
      <vt:lpstr>PowerPoint Presentation</vt:lpstr>
      <vt:lpstr>Strategic Goals and Objectives</vt:lpstr>
      <vt:lpstr>Strategic Planning Terms 101</vt:lpstr>
      <vt:lpstr>Phase III</vt:lpstr>
      <vt:lpstr>Results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Carmella Sanchez</dc:creator>
  <cp:lastModifiedBy>Sandy Krolick</cp:lastModifiedBy>
  <cp:revision>61</cp:revision>
  <cp:lastPrinted>2025-01-28T15:30:16Z</cp:lastPrinted>
  <dcterms:created xsi:type="dcterms:W3CDTF">2024-12-10T18:07:59Z</dcterms:created>
  <dcterms:modified xsi:type="dcterms:W3CDTF">2025-05-28T23:04:57Z</dcterms:modified>
</cp:coreProperties>
</file>